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6" r:id="rId3"/>
  </p:sldMasterIdLst>
  <p:notesMasterIdLst>
    <p:notesMasterId r:id="rId15"/>
  </p:notesMasterIdLst>
  <p:sldIdLst>
    <p:sldId id="257" r:id="rId4"/>
    <p:sldId id="281" r:id="rId5"/>
    <p:sldId id="307" r:id="rId6"/>
    <p:sldId id="308" r:id="rId7"/>
    <p:sldId id="290" r:id="rId8"/>
    <p:sldId id="293" r:id="rId9"/>
    <p:sldId id="294" r:id="rId10"/>
    <p:sldId id="295" r:id="rId11"/>
    <p:sldId id="296" r:id="rId12"/>
    <p:sldId id="29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dinma CHUKWUEKE-OKOLO [NGX Exchange]" initials="CC[E" lastIdx="22" clrIdx="0">
    <p:extLst>
      <p:ext uri="{19B8F6BF-5375-455C-9EA6-DF929625EA0E}">
        <p15:presenceInfo xmlns:p15="http://schemas.microsoft.com/office/powerpoint/2012/main" userId="S-1-5-21-4127362005-2226394371-2810490894-1719" providerId="AD"/>
      </p:ext>
    </p:extLst>
  </p:cmAuthor>
  <p:cmAuthor id="2" name="Bolatito ALLI [NGX Exchange]" initials="BA[E" lastIdx="2" clrIdx="1">
    <p:extLst>
      <p:ext uri="{19B8F6BF-5375-455C-9EA6-DF929625EA0E}">
        <p15:presenceInfo xmlns:p15="http://schemas.microsoft.com/office/powerpoint/2012/main" userId="S-1-5-21-4127362005-2226394371-2810490894-1725" providerId="AD"/>
      </p:ext>
    </p:extLst>
  </p:cmAuthor>
  <p:cmAuthor id="3" name="Tolulope OBAJEMU [NGX Regulation]" initials="TO[R" lastIdx="11" clrIdx="2">
    <p:extLst>
      <p:ext uri="{19B8F6BF-5375-455C-9EA6-DF929625EA0E}">
        <p15:presenceInfo xmlns:p15="http://schemas.microsoft.com/office/powerpoint/2012/main" userId="S-1-5-21-940421226-1764942969-1036070855-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2A"/>
    <a:srgbClr val="00663F"/>
    <a:srgbClr val="AFABAB"/>
    <a:srgbClr val="EBD431"/>
    <a:srgbClr val="C2C474"/>
    <a:srgbClr val="008E85"/>
    <a:srgbClr val="00663E"/>
    <a:srgbClr val="004473"/>
    <a:srgbClr val="00ACA0"/>
    <a:srgbClr val="005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3979" autoAdjust="0"/>
  </p:normalViewPr>
  <p:slideViewPr>
    <p:cSldViewPr snapToGrid="0">
      <p:cViewPr varScale="1">
        <p:scale>
          <a:sx n="67" d="100"/>
          <a:sy n="67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193D-587A-469F-89F7-4E2EE770BF6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3638C-C92D-4DE5-A568-0F48CDC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638C-C92D-4DE5-A568-0F48CDC20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638C-C92D-4DE5-A568-0F48CDC204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638C-C92D-4DE5-A568-0F48CDC20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638C-C92D-4DE5-A568-0F48CDC204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Trade/position risk management system with the following capabilities – </a:t>
            </a:r>
            <a:endParaRPr lang="en-GB" sz="1600" dirty="0"/>
          </a:p>
          <a:p>
            <a:pPr marL="628650"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Portfolio risk measurement and management using probability algorithms that take into consideration open positions and collateralized obligations; </a:t>
            </a:r>
          </a:p>
          <a:p>
            <a:pPr marL="6286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Systematic computation of value-at-risk, using market-standard methodologies;</a:t>
            </a:r>
            <a:endParaRPr lang="en-GB" sz="1600" dirty="0"/>
          </a:p>
          <a:p>
            <a:pPr marL="628650"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Periodic stress testing to ensure that risk models and capital buffers hold up in extreme market conditions; </a:t>
            </a:r>
            <a:endParaRPr lang="en-GB" sz="1600" dirty="0"/>
          </a:p>
          <a:p>
            <a:pPr marL="628650"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Maintenance of net position for each instrument within a portfolio and real time mark-to-market; </a:t>
            </a:r>
          </a:p>
          <a:p>
            <a:pPr marL="628650" lvl="0" indent="-357188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Timely data extraction and processing to support corporate actions on an instrument or group of instruments held within a portfolio; </a:t>
            </a:r>
            <a:endParaRPr lang="en-GB" sz="1600" dirty="0"/>
          </a:p>
          <a:p>
            <a:pPr marL="628650" lvl="0" indent="-357188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Real-time computation of margin requirements based on new market information;</a:t>
            </a:r>
          </a:p>
          <a:p>
            <a:pPr marL="628650" lvl="0" indent="-357188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 The capability to provide automated triggers and alerts to users based on specified parameters.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638C-C92D-4DE5-A568-0F48CDC20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638C-C92D-4DE5-A568-0F48CDC204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6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638C-C92D-4DE5-A568-0F48CDC20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638C-C92D-4DE5-A568-0F48CDC20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1A9E984-FCDB-6C4B-B66D-A5BC91921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7133DDB-0494-D341-8F11-91BAAC936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3851307"/>
            <a:ext cx="5055639" cy="842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ZA" sz="3400" b="1" smtClean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  <a:p>
            <a:r>
              <a:rPr lang="en-US" dirty="0"/>
              <a:t>GOES HERE.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A029E08-D46E-794D-99E0-BDBD3A9633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382" y="5608950"/>
            <a:ext cx="5055639" cy="2482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00 Month 0000</a:t>
            </a:r>
            <a:endParaRPr lang="en-GB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9EAF40E-7FA6-E540-B1E8-5084403CFB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382" y="4905522"/>
            <a:ext cx="5055639" cy="4613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ZA" sz="18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goes here and may </a:t>
            </a:r>
            <a:br>
              <a:rPr lang="en-US" dirty="0"/>
            </a:br>
            <a:r>
              <a:rPr lang="en-US" dirty="0"/>
              <a:t>be placed over multiple lines.</a:t>
            </a:r>
          </a:p>
        </p:txBody>
      </p:sp>
      <p:pic>
        <p:nvPicPr>
          <p:cNvPr id="3" name="Picture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C1011E0-8A95-AD41-8961-8017A2051A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389" y="505332"/>
            <a:ext cx="2476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613342-8B66-9543-B342-041839762E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9663" y="1139825"/>
            <a:ext cx="5430837" cy="4578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900" marR="0" indent="-23490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lvl1pPr>
            <a:lvl3pPr marL="954087" indent="0">
              <a:buNone/>
              <a:defRPr/>
            </a:lvl3pPr>
            <a:lvl4pPr marL="0" indent="0" defTabSz="914400">
              <a:lnSpc>
                <a:spcPct val="120000"/>
              </a:lnSpc>
              <a:buFont typeface="Arial" panose="020B0604020202020204" pitchFamily="34" charset="0"/>
              <a:buNone/>
              <a:defRPr/>
            </a:lvl4pPr>
            <a:lvl5pPr marL="0" indent="0" defTabSz="914400">
              <a:lnSpc>
                <a:spcPct val="12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Add numbered copy here</a:t>
            </a:r>
          </a:p>
          <a:p>
            <a:pPr lvl="0"/>
            <a:r>
              <a:rPr lang="en-US" dirty="0"/>
              <a:t>Add numbered copy here</a:t>
            </a:r>
          </a:p>
          <a:p>
            <a:pPr lvl="0"/>
            <a:r>
              <a:rPr lang="en-US" dirty="0"/>
              <a:t>Add numbered copy here</a:t>
            </a:r>
          </a:p>
          <a:p>
            <a:pPr lvl="0"/>
            <a:r>
              <a:rPr lang="en-US" dirty="0"/>
              <a:t>Add numbered copy here</a:t>
            </a:r>
          </a:p>
          <a:p>
            <a:pPr lvl="0"/>
            <a:r>
              <a:rPr lang="en-US" dirty="0"/>
              <a:t>Add numbered copy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F29543-DA02-5B45-ADB2-607EBF001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700" y="1139825"/>
            <a:ext cx="2628000" cy="467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4CF59A-C0A1-4D41-BB35-7FC105F554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7988" y="1139825"/>
            <a:ext cx="262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2C6D852-69DA-0047-991F-E44E5154C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67988" y="3581425"/>
            <a:ext cx="262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0801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49" y="523874"/>
            <a:ext cx="10269847" cy="22998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613342-8B66-9543-B342-041839762E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9663" y="1139825"/>
            <a:ext cx="5473888" cy="467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900" marR="0" indent="-23490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lvl1pPr>
            <a:lvl3pPr marL="954087" indent="0">
              <a:buNone/>
              <a:defRPr/>
            </a:lvl3pPr>
            <a:lvl4pPr marL="0" indent="0" defTabSz="914400">
              <a:lnSpc>
                <a:spcPct val="120000"/>
              </a:lnSpc>
              <a:buFont typeface="Arial" panose="020B0604020202020204" pitchFamily="34" charset="0"/>
              <a:buNone/>
              <a:defRPr/>
            </a:lvl4pPr>
            <a:lvl5pPr marL="0" indent="0" defTabSz="914400">
              <a:lnSpc>
                <a:spcPct val="12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Add numbered copy here</a:t>
            </a:r>
          </a:p>
          <a:p>
            <a:pPr lvl="0"/>
            <a:r>
              <a:rPr lang="en-US" dirty="0"/>
              <a:t>Add numbered copy here</a:t>
            </a:r>
          </a:p>
          <a:p>
            <a:pPr lvl="0"/>
            <a:r>
              <a:rPr lang="en-US" dirty="0"/>
              <a:t>Add numbered copy here</a:t>
            </a:r>
          </a:p>
          <a:p>
            <a:pPr lvl="0"/>
            <a:r>
              <a:rPr lang="en-US" dirty="0"/>
              <a:t>Add numbered copy here</a:t>
            </a:r>
          </a:p>
          <a:p>
            <a:pPr lvl="0"/>
            <a:r>
              <a:rPr lang="en-US" dirty="0"/>
              <a:t>Add numbered copy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F29543-DA02-5B45-ADB2-607EBF001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449" y="1139824"/>
            <a:ext cx="5475288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4CF59A-C0A1-4D41-BB35-7FC105F554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8449" y="3581424"/>
            <a:ext cx="262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2C6D852-69DA-0047-991F-E44E5154C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75737" y="3581425"/>
            <a:ext cx="262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84798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able Placeholder 8">
            <a:extLst>
              <a:ext uri="{FF2B5EF4-FFF2-40B4-BE49-F238E27FC236}">
                <a16:creationId xmlns:a16="http://schemas.microsoft.com/office/drawing/2014/main" id="{E3FA12A0-BA77-684B-8DD5-87458B2EC20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28448" y="1781908"/>
            <a:ext cx="11139677" cy="3294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/>
            </a:lvl1pPr>
          </a:lstStyle>
          <a:p>
            <a:r>
              <a:rPr lang="en-GB" dirty="0"/>
              <a:t>Add table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5FAD1CA-BDD7-1A44-9F58-3B5B6F8C05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47" y="5358912"/>
            <a:ext cx="11139677" cy="4545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/>
            </a:lvl1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563B58-DD20-ED49-9DBD-1DC9673BB9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448" y="1139825"/>
            <a:ext cx="11139675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82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able Placeholder 8">
            <a:extLst>
              <a:ext uri="{FF2B5EF4-FFF2-40B4-BE49-F238E27FC236}">
                <a16:creationId xmlns:a16="http://schemas.microsoft.com/office/drawing/2014/main" id="{892F0CC0-6432-8541-83A4-58DC5EC414C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28448" y="1510997"/>
            <a:ext cx="11139675" cy="22408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Add table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4DC217D-6961-C242-B23E-73DACC8312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48" y="4018487"/>
            <a:ext cx="11139675" cy="17888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/>
            </a:lvl1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2AF85F6-C865-E547-9DF3-EC3CBDCA59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448" y="1139825"/>
            <a:ext cx="11139675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2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4DC217D-6961-C242-B23E-73DACC8312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47" y="5146430"/>
            <a:ext cx="11139675" cy="6669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/>
            </a:lvl1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12" name="Chart Placeholder 5">
            <a:extLst>
              <a:ext uri="{FF2B5EF4-FFF2-40B4-BE49-F238E27FC236}">
                <a16:creationId xmlns:a16="http://schemas.microsoft.com/office/drawing/2014/main" id="{35E54176-0C10-9944-862D-3AF028A3E315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28448" y="1510997"/>
            <a:ext cx="5473890" cy="34244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1CED3874-A99C-104D-A2FE-BAE8654E314A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189663" y="1510997"/>
            <a:ext cx="5478462" cy="34244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ECF5833-595D-0842-80E4-62FD8D62E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448" y="1139825"/>
            <a:ext cx="11139675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93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4DC217D-6961-C242-B23E-73DACC8312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9662" y="4804663"/>
            <a:ext cx="5478463" cy="10087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/>
            </a:lvl1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1CED3874-A99C-104D-A2FE-BAE8654E314A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189663" y="1139824"/>
            <a:ext cx="5478462" cy="33920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113AB3-B89D-F140-9072-704D333DD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449" y="1551008"/>
            <a:ext cx="5467540" cy="42624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82E5407-BCA5-3C4A-ABF2-840ADA50D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449" y="1139825"/>
            <a:ext cx="5467540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1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8219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1A9E984-FCDB-6C4B-B66D-A5BC91921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7133DDB-0494-D341-8F11-91BAAC936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317358"/>
            <a:ext cx="5055639" cy="4115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ZA" sz="3400" b="1" smtClean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C1011E0-8A95-AD41-8961-8017A2051A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389" y="505332"/>
            <a:ext cx="2476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20627-4248-2A4D-87B4-578B53C15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C6D6B67-B6ED-EE44-9D33-026D17843D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3805866"/>
            <a:ext cx="4952253" cy="842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ZA" sz="3200" b="1" smtClean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OPTIONS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5991BBE-9B35-4243-B69F-BC47F47EE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382" y="4996463"/>
            <a:ext cx="4952253" cy="4613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ZA" sz="18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b="1" dirty="0">
                <a:effectLst/>
                <a:latin typeface="Arial" panose="020B0604020202020204" pitchFamily="34" charset="0"/>
              </a:rPr>
              <a:t>Subtitle if necessary</a:t>
            </a:r>
            <a:endParaRPr lang="en-ZA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226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B7A6-0E5B-564B-9124-AA7037274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6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22D9-FFFC-A744-B780-891FAA03D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D681F-927E-974D-B752-E276E3E8C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449" y="1139825"/>
            <a:ext cx="11139676" cy="4673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8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A3958-D17E-6C43-BE86-AB315264D6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449" y="1510997"/>
            <a:ext cx="11139675" cy="4302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59BA499-1CF1-BC49-999F-4838600D6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448" y="1139825"/>
            <a:ext cx="11139675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32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FontTx/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FFBEEB1-906E-CA43-BF6B-B1DB1CDD3A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8448" y="1510996"/>
            <a:ext cx="5472301" cy="1438681"/>
          </a:xfrm>
        </p:spPr>
        <p:txBody>
          <a:bodyPr/>
          <a:lstStyle>
            <a:lvl1pPr marL="194400" indent="-230400">
              <a:spcBef>
                <a:spcPts val="0"/>
              </a:spcBef>
              <a:buFont typeface="+mj-lt"/>
              <a:buAutoNum type="arabicPeriod"/>
              <a:defRPr/>
            </a:lvl1pPr>
            <a:lvl2pPr marL="241200" indent="0">
              <a:buFont typeface="+mj-lt"/>
              <a:buNone/>
              <a:defRPr/>
            </a:lvl2pPr>
            <a:lvl3pPr marL="482400" indent="0">
              <a:buFont typeface="+mj-lt"/>
              <a:buNone/>
              <a:defRPr/>
            </a:lvl3pPr>
            <a:lvl4pPr marL="759600" indent="0">
              <a:buFont typeface="+mj-lt"/>
              <a:buNone/>
              <a:defRPr/>
            </a:lvl4pPr>
            <a:lvl5pPr marL="1000800" indent="0">
              <a:buFont typeface="+mj-lt"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7A1746D3-DBEF-A343-B790-22CB6F277E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05384" y="1510996"/>
            <a:ext cx="5467540" cy="1438681"/>
          </a:xfrm>
        </p:spPr>
        <p:txBody>
          <a:bodyPr/>
          <a:lstStyle>
            <a:lvl1pPr marL="194400" indent="-230400">
              <a:spcBef>
                <a:spcPts val="0"/>
              </a:spcBef>
              <a:buFont typeface="+mj-lt"/>
              <a:buAutoNum type="arabicPeriod"/>
              <a:defRPr/>
            </a:lvl1pPr>
            <a:lvl2pPr marL="241200" indent="0">
              <a:buFont typeface="+mj-lt"/>
              <a:buNone/>
              <a:defRPr/>
            </a:lvl2pPr>
            <a:lvl3pPr marL="482400" indent="0">
              <a:buFont typeface="+mj-lt"/>
              <a:buNone/>
              <a:defRPr/>
            </a:lvl3pPr>
            <a:lvl4pPr marL="759600" indent="0">
              <a:buFont typeface="+mj-lt"/>
              <a:buNone/>
              <a:defRPr/>
            </a:lvl4pPr>
            <a:lvl5pPr marL="1000800" indent="0">
              <a:buFont typeface="+mj-lt"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117159C8-DE66-B848-8F33-316B883419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8448" y="3826493"/>
            <a:ext cx="5472301" cy="1438681"/>
          </a:xfrm>
        </p:spPr>
        <p:txBody>
          <a:bodyPr/>
          <a:lstStyle>
            <a:lvl1pPr marL="194400" indent="-230400">
              <a:spcBef>
                <a:spcPts val="0"/>
              </a:spcBef>
              <a:buFont typeface="+mj-lt"/>
              <a:buAutoNum type="arabicPeriod"/>
              <a:defRPr/>
            </a:lvl1pPr>
            <a:lvl2pPr marL="241200" indent="0">
              <a:buFont typeface="+mj-lt"/>
              <a:buNone/>
              <a:defRPr/>
            </a:lvl2pPr>
            <a:lvl3pPr marL="482400" indent="0">
              <a:buFont typeface="+mj-lt"/>
              <a:buNone/>
              <a:defRPr/>
            </a:lvl3pPr>
            <a:lvl4pPr marL="759600" indent="0">
              <a:buFont typeface="+mj-lt"/>
              <a:buNone/>
              <a:defRPr/>
            </a:lvl4pPr>
            <a:lvl5pPr marL="1000800" indent="0">
              <a:buFont typeface="+mj-lt"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F1D49010-A954-8F45-A02A-9AFCE54817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05384" y="3826493"/>
            <a:ext cx="5467540" cy="1438681"/>
          </a:xfrm>
        </p:spPr>
        <p:txBody>
          <a:bodyPr/>
          <a:lstStyle>
            <a:lvl1pPr marL="194400" indent="-230400">
              <a:spcBef>
                <a:spcPts val="0"/>
              </a:spcBef>
              <a:buFont typeface="+mj-lt"/>
              <a:buAutoNum type="arabicPeriod"/>
              <a:defRPr/>
            </a:lvl1pPr>
            <a:lvl2pPr marL="241200" indent="0">
              <a:buFont typeface="+mj-lt"/>
              <a:buNone/>
              <a:defRPr/>
            </a:lvl2pPr>
            <a:lvl3pPr marL="482400" indent="0">
              <a:buFont typeface="+mj-lt"/>
              <a:buNone/>
              <a:defRPr/>
            </a:lvl3pPr>
            <a:lvl4pPr marL="759600" indent="0">
              <a:buFont typeface="+mj-lt"/>
              <a:buNone/>
              <a:defRPr/>
            </a:lvl4pPr>
            <a:lvl5pPr marL="1000800" indent="0">
              <a:buFont typeface="+mj-lt"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B8862D8-4318-414A-965D-FEDF25FA2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449" y="1139825"/>
            <a:ext cx="5467540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BF8CB72-07EF-0948-A0AD-3FD913D829D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188470" y="1139825"/>
            <a:ext cx="5467540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7AF2694-EDDA-FB4A-968A-B7D3C19C9B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8449" y="3454762"/>
            <a:ext cx="5467540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0A725A-65E8-6B4B-96F6-27024B0ABEE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88470" y="3454762"/>
            <a:ext cx="5467540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85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C7D18B70-0F73-2646-825A-44DBC450CC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8449" y="1510996"/>
            <a:ext cx="11139676" cy="1438681"/>
          </a:xfrm>
        </p:spPr>
        <p:txBody>
          <a:bodyPr/>
          <a:lstStyle>
            <a:lvl1pPr marL="194400" indent="-230400">
              <a:spcBef>
                <a:spcPts val="0"/>
              </a:spcBef>
              <a:buFont typeface="+mj-lt"/>
              <a:buAutoNum type="arabicPeriod"/>
              <a:defRPr/>
            </a:lvl1pPr>
            <a:lvl2pPr marL="241200" indent="0">
              <a:buFont typeface="+mj-lt"/>
              <a:buNone/>
              <a:defRPr/>
            </a:lvl2pPr>
            <a:lvl3pPr marL="482400" indent="0">
              <a:buFont typeface="+mj-lt"/>
              <a:buNone/>
              <a:defRPr/>
            </a:lvl3pPr>
            <a:lvl4pPr marL="759600" indent="0">
              <a:buFont typeface="+mj-lt"/>
              <a:buNone/>
              <a:defRPr/>
            </a:lvl4pPr>
            <a:lvl5pPr marL="1000800" indent="0">
              <a:buFont typeface="+mj-lt"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E294F-2262-8A4A-B144-696CBBB99C0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8449" y="3826492"/>
            <a:ext cx="11139676" cy="18916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9C3F036-8738-E148-8DD4-0BD5B35B74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449" y="1139825"/>
            <a:ext cx="5467540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571FD45-4A96-9046-94F0-413E6E25F46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8449" y="3454762"/>
            <a:ext cx="5467540" cy="229981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41200" indent="0">
              <a:buFontTx/>
              <a:buNone/>
              <a:defRPr/>
            </a:lvl2pPr>
            <a:lvl3pPr marL="482400" indent="0">
              <a:buFontTx/>
              <a:buNone/>
              <a:defRPr/>
            </a:lvl3pPr>
            <a:lvl4pPr marL="759600" indent="0">
              <a:buFontTx/>
              <a:buNone/>
              <a:defRPr/>
            </a:lvl4pPr>
            <a:lvl5pPr marL="1000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3252-A34C-F945-A73A-7EAE833C0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26854D-209B-284A-8EF6-F5611B4C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449" y="1139825"/>
            <a:ext cx="11139676" cy="4673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6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ockchain Board of Derivatives trading platform goes live - FinTech Futures"/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80F8B-9024-D14A-821C-FC1DC0B91FFD}"/>
              </a:ext>
            </a:extLst>
          </p:cNvPr>
          <p:cNvSpPr txBox="1"/>
          <p:nvPr userDrawn="1"/>
        </p:nvSpPr>
        <p:spPr>
          <a:xfrm>
            <a:off x="520700" y="6462436"/>
            <a:ext cx="7494868" cy="2875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all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 of presentation  </a:t>
            </a: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</a:t>
            </a:r>
            <a:fld id="{B2B3B620-0687-374B-AA56-E15544818698}" type="datetime2">
              <a:rPr kumimoji="0" lang="en-Z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Friday, 22 April 2022</a:t>
            </a:fld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fld id="{F70BC831-4526-428D-AEC3-7F31CD9A4570}" type="slidenum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987C57-3746-0247-BE9B-3F3E1ECA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449" y="1145479"/>
            <a:ext cx="11139676" cy="4667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bullets here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4C2E6DB-B121-1D4E-8FEC-4FFA46E9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49" y="523874"/>
            <a:ext cx="10269847" cy="229981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AA4BCD-3A4C-EC4D-8540-181A1E79D98E}"/>
              </a:ext>
            </a:extLst>
          </p:cNvPr>
          <p:cNvCxnSpPr>
            <a:cxnSpLocks/>
          </p:cNvCxnSpPr>
          <p:nvPr userDrawn="1"/>
        </p:nvCxnSpPr>
        <p:spPr>
          <a:xfrm>
            <a:off x="520700" y="6334125"/>
            <a:ext cx="111474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E1F77EDF-C9F1-B444-843B-644BDB1B28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225" y="405304"/>
            <a:ext cx="556313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6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9800" indent="-228600" algn="l" defTabSz="914400" rtl="0" eaLnBrk="1" latinLnBrk="0" hangingPunct="1">
        <a:lnSpc>
          <a:spcPct val="100000"/>
        </a:lnSpc>
        <a:spcBef>
          <a:spcPts val="0"/>
        </a:spcBef>
        <a:buFont typeface="STIXGeneral-Regular" pitchFamily="2" charset="2"/>
        <a:buChar char="⎯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0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88200" indent="-228600" algn="l" defTabSz="914400" rtl="0" eaLnBrk="1" latinLnBrk="0" hangingPunct="1">
        <a:lnSpc>
          <a:spcPct val="100000"/>
        </a:lnSpc>
        <a:spcBef>
          <a:spcPts val="200"/>
        </a:spcBef>
        <a:buFont typeface="STIXGeneral-Regular" pitchFamily="2" charset="2"/>
        <a:buChar char="⎯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94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8">
          <p15:clr>
            <a:srgbClr val="F26B43"/>
          </p15:clr>
        </p15:guide>
        <p15:guide id="2" pos="328">
          <p15:clr>
            <a:srgbClr val="F26B43"/>
          </p15:clr>
        </p15:guide>
        <p15:guide id="4" pos="7350">
          <p15:clr>
            <a:srgbClr val="F26B43"/>
          </p15:clr>
        </p15:guide>
        <p15:guide id="6" pos="7460">
          <p15:clr>
            <a:srgbClr val="F26B43"/>
          </p15:clr>
        </p15:guide>
        <p15:guide id="10" orient="horz" pos="3990">
          <p15:clr>
            <a:srgbClr val="F26B43"/>
          </p15:clr>
        </p15:guide>
        <p15:guide id="11" pos="218">
          <p15:clr>
            <a:srgbClr val="F26B43"/>
          </p15:clr>
        </p15:guide>
        <p15:guide id="12" orient="horz" pos="220">
          <p15:clr>
            <a:srgbClr val="F26B43"/>
          </p15:clr>
        </p15:guide>
        <p15:guide id="16" orient="horz" pos="3662">
          <p15:clr>
            <a:srgbClr val="F26B43"/>
          </p15:clr>
        </p15:guide>
        <p15:guide id="17" orient="horz" pos="37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ockchain Board of Derivatives trading platform goes live - FinTech Futures"/>
          <p:cNvPicPr>
            <a:picLocks noChangeAspect="1" noChangeArrowheads="1"/>
          </p:cNvPicPr>
          <p:nvPr userDrawn="1"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80F8B-9024-D14A-821C-FC1DC0B91FFD}"/>
              </a:ext>
            </a:extLst>
          </p:cNvPr>
          <p:cNvSpPr txBox="1"/>
          <p:nvPr userDrawn="1"/>
        </p:nvSpPr>
        <p:spPr>
          <a:xfrm>
            <a:off x="520700" y="6462436"/>
            <a:ext cx="7494868" cy="2875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all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NGX DERIVATIVES Market </a:t>
            </a: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</a:t>
            </a:r>
            <a:fld id="{B2B3B620-0687-374B-AA56-E15544818698}" type="datetime2">
              <a:rPr kumimoji="0" lang="en-Z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Friday, 22 April 2022</a:t>
            </a:fld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fld id="{F70BC831-4526-428D-AEC3-7F31CD9A4570}" type="slidenum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987C57-3746-0247-BE9B-3F3E1ECA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449" y="1145479"/>
            <a:ext cx="11139676" cy="4667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bullets here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4C2E6DB-B121-1D4E-8FEC-4FFA46E9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49" y="523874"/>
            <a:ext cx="10269847" cy="229981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AA4BCD-3A4C-EC4D-8540-181A1E79D98E}"/>
              </a:ext>
            </a:extLst>
          </p:cNvPr>
          <p:cNvCxnSpPr>
            <a:cxnSpLocks/>
          </p:cNvCxnSpPr>
          <p:nvPr userDrawn="1"/>
        </p:nvCxnSpPr>
        <p:spPr>
          <a:xfrm>
            <a:off x="520700" y="6334125"/>
            <a:ext cx="111474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E1F77EDF-C9F1-B444-843B-644BDB1B287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225" y="405304"/>
            <a:ext cx="556313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9800" indent="-228600" algn="l" defTabSz="914400" rtl="0" eaLnBrk="1" latinLnBrk="0" hangingPunct="1">
        <a:lnSpc>
          <a:spcPct val="100000"/>
        </a:lnSpc>
        <a:spcBef>
          <a:spcPts val="0"/>
        </a:spcBef>
        <a:buFont typeface="STIXGeneral-Regular" pitchFamily="2" charset="2"/>
        <a:buChar char="⎯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0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88200" indent="-228600" algn="l" defTabSz="914400" rtl="0" eaLnBrk="1" latinLnBrk="0" hangingPunct="1">
        <a:lnSpc>
          <a:spcPct val="100000"/>
        </a:lnSpc>
        <a:spcBef>
          <a:spcPts val="200"/>
        </a:spcBef>
        <a:buFont typeface="STIXGeneral-Regular" pitchFamily="2" charset="2"/>
        <a:buChar char="⎯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94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8">
          <p15:clr>
            <a:srgbClr val="F26B43"/>
          </p15:clr>
        </p15:guide>
        <p15:guide id="2" pos="328">
          <p15:clr>
            <a:srgbClr val="F26B43"/>
          </p15:clr>
        </p15:guide>
        <p15:guide id="4" pos="7350">
          <p15:clr>
            <a:srgbClr val="F26B43"/>
          </p15:clr>
        </p15:guide>
        <p15:guide id="6" pos="7460">
          <p15:clr>
            <a:srgbClr val="F26B43"/>
          </p15:clr>
        </p15:guide>
        <p15:guide id="10" orient="horz" pos="3990">
          <p15:clr>
            <a:srgbClr val="F26B43"/>
          </p15:clr>
        </p15:guide>
        <p15:guide id="11" pos="218">
          <p15:clr>
            <a:srgbClr val="F26B43"/>
          </p15:clr>
        </p15:guide>
        <p15:guide id="12" orient="horz" pos="709">
          <p15:clr>
            <a:srgbClr val="F26B43"/>
          </p15:clr>
        </p15:guide>
        <p15:guide id="16" orient="horz" pos="3662">
          <p15:clr>
            <a:srgbClr val="F26B43"/>
          </p15:clr>
        </p15:guide>
        <p15:guide id="17" orient="horz" pos="3772">
          <p15:clr>
            <a:srgbClr val="F26B43"/>
          </p15:clr>
        </p15:guide>
        <p15:guide id="23" pos="3896">
          <p15:clr>
            <a:srgbClr val="F26B43"/>
          </p15:clr>
        </p15:guide>
        <p15:guide id="24" pos="37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580F8B-9024-D14A-821C-FC1DC0B91FFD}"/>
              </a:ext>
            </a:extLst>
          </p:cNvPr>
          <p:cNvSpPr txBox="1"/>
          <p:nvPr userDrawn="1"/>
        </p:nvSpPr>
        <p:spPr>
          <a:xfrm>
            <a:off x="520700" y="6462436"/>
            <a:ext cx="7494868" cy="2875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all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NGX DERIVATIVES  </a:t>
            </a: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</a:t>
            </a:r>
            <a:fld id="{B2B3B620-0687-374B-AA56-E15544818698}" type="datetime2">
              <a:rPr kumimoji="0" lang="en-Z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Friday, 22 April 2022</a:t>
            </a:fld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fld id="{F70BC831-4526-428D-AEC3-7F31CD9A4570}" type="slidenum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987C57-3746-0247-BE9B-3F3E1ECA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449" y="1145479"/>
            <a:ext cx="11139676" cy="4667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bullets here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4C2E6DB-B121-1D4E-8FEC-4FFA46E9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49" y="523874"/>
            <a:ext cx="10269847" cy="229981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AA4BCD-3A4C-EC4D-8540-181A1E79D98E}"/>
              </a:ext>
            </a:extLst>
          </p:cNvPr>
          <p:cNvCxnSpPr>
            <a:cxnSpLocks/>
          </p:cNvCxnSpPr>
          <p:nvPr userDrawn="1"/>
        </p:nvCxnSpPr>
        <p:spPr>
          <a:xfrm>
            <a:off x="520700" y="6334125"/>
            <a:ext cx="111474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E1F77EDF-C9F1-B444-843B-644BDB1B2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225" y="405304"/>
            <a:ext cx="556313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9800" indent="-228600" algn="l" defTabSz="914400" rtl="0" eaLnBrk="1" latinLnBrk="0" hangingPunct="1">
        <a:lnSpc>
          <a:spcPct val="100000"/>
        </a:lnSpc>
        <a:spcBef>
          <a:spcPts val="0"/>
        </a:spcBef>
        <a:buFont typeface="STIXGeneral-Regular" pitchFamily="2" charset="2"/>
        <a:buChar char="⎯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0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88200" indent="-228600" algn="l" defTabSz="914400" rtl="0" eaLnBrk="1" latinLnBrk="0" hangingPunct="1">
        <a:lnSpc>
          <a:spcPct val="100000"/>
        </a:lnSpc>
        <a:spcBef>
          <a:spcPts val="200"/>
        </a:spcBef>
        <a:buFont typeface="STIXGeneral-Regular" pitchFamily="2" charset="2"/>
        <a:buChar char="⎯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94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8">
          <p15:clr>
            <a:srgbClr val="F26B43"/>
          </p15:clr>
        </p15:guide>
        <p15:guide id="2" pos="328">
          <p15:clr>
            <a:srgbClr val="F26B43"/>
          </p15:clr>
        </p15:guide>
        <p15:guide id="4" pos="7350">
          <p15:clr>
            <a:srgbClr val="F26B43"/>
          </p15:clr>
        </p15:guide>
        <p15:guide id="6" pos="7460">
          <p15:clr>
            <a:srgbClr val="F26B43"/>
          </p15:clr>
        </p15:guide>
        <p15:guide id="10" orient="horz" pos="3990">
          <p15:clr>
            <a:srgbClr val="F26B43"/>
          </p15:clr>
        </p15:guide>
        <p15:guide id="11" pos="218">
          <p15:clr>
            <a:srgbClr val="F26B43"/>
          </p15:clr>
        </p15:guide>
        <p15:guide id="12" orient="horz" pos="220">
          <p15:clr>
            <a:srgbClr val="F26B43"/>
          </p15:clr>
        </p15:guide>
        <p15:guide id="16" orient="horz" pos="3662">
          <p15:clr>
            <a:srgbClr val="F26B43"/>
          </p15:clr>
        </p15:guide>
        <p15:guide id="17" orient="horz" pos="37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533B1-14BF-8043-ABBE-02D472C09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382" y="3333513"/>
            <a:ext cx="6572827" cy="1545779"/>
          </a:xfrm>
        </p:spPr>
        <p:txBody>
          <a:bodyPr/>
          <a:lstStyle/>
          <a:p>
            <a:r>
              <a:rPr lang="en-US" dirty="0"/>
              <a:t>NGX Derivatives Market  Macrostructure and Fees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2BA78-6AF5-4F42-9456-401413F2D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82" y="4879293"/>
            <a:ext cx="5055639" cy="248283"/>
          </a:xfrm>
        </p:spPr>
        <p:txBody>
          <a:bodyPr/>
          <a:lstStyle/>
          <a:p>
            <a:pPr lvl="0"/>
            <a:fld id="{89DD95FB-A14C-4432-95C3-100C53A87CDA}" type="datetime3">
              <a:rPr lang="en-GB" smtClean="0"/>
              <a:t>22 April,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40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>
            <a:extLst>
              <a:ext uri="{FF2B5EF4-FFF2-40B4-BE49-F238E27FC236}">
                <a16:creationId xmlns:a16="http://schemas.microsoft.com/office/drawing/2014/main" id="{75A4E119-0614-BB41-ABAA-A593EDFE45F8}"/>
              </a:ext>
            </a:extLst>
          </p:cNvPr>
          <p:cNvSpPr txBox="1">
            <a:spLocks/>
          </p:cNvSpPr>
          <p:nvPr/>
        </p:nvSpPr>
        <p:spPr>
          <a:xfrm>
            <a:off x="322062" y="321099"/>
            <a:ext cx="10269847" cy="229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all" dirty="0"/>
              <a:t>APPLICATION PROCESS for trading license holders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393" y="924557"/>
            <a:ext cx="1093429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393" y="1391256"/>
            <a:ext cx="10934297" cy="44621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746C1A-4057-9B46-9AAE-856466BD6B6C}"/>
              </a:ext>
            </a:extLst>
          </p:cNvPr>
          <p:cNvGrpSpPr/>
          <p:nvPr/>
        </p:nvGrpSpPr>
        <p:grpSpPr>
          <a:xfrm>
            <a:off x="9698175" y="4296644"/>
            <a:ext cx="1365320" cy="1365320"/>
            <a:chOff x="-54398" y="1532764"/>
            <a:chExt cx="1855087" cy="1855087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B7C00A0-BAF7-DD48-8537-1CBA6CC43754}"/>
                </a:ext>
              </a:extLst>
            </p:cNvPr>
            <p:cNvSpPr/>
            <p:nvPr/>
          </p:nvSpPr>
          <p:spPr>
            <a:xfrm>
              <a:off x="-54398" y="1532764"/>
              <a:ext cx="1855087" cy="185508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7E25596-F5EE-0B45-914F-4039A433C069}"/>
                </a:ext>
              </a:extLst>
            </p:cNvPr>
            <p:cNvSpPr/>
            <p:nvPr/>
          </p:nvSpPr>
          <p:spPr>
            <a:xfrm>
              <a:off x="99688" y="1681672"/>
              <a:ext cx="1546916" cy="15469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F0A1F39-03F4-6C48-B1B2-F2F51B1F6FAA}"/>
                </a:ext>
              </a:extLst>
            </p:cNvPr>
            <p:cNvSpPr/>
            <p:nvPr/>
          </p:nvSpPr>
          <p:spPr>
            <a:xfrm>
              <a:off x="242327" y="1824313"/>
              <a:ext cx="1261635" cy="12616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DF0E60-6350-984C-A821-1AD9154E1BEA}"/>
              </a:ext>
            </a:extLst>
          </p:cNvPr>
          <p:cNvGrpSpPr/>
          <p:nvPr/>
        </p:nvGrpSpPr>
        <p:grpSpPr>
          <a:xfrm>
            <a:off x="1122870" y="1760721"/>
            <a:ext cx="1365320" cy="1365320"/>
            <a:chOff x="-54398" y="1506879"/>
            <a:chExt cx="1855087" cy="1855087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61BECA8-5E53-CE48-A59E-65925A961E33}"/>
                </a:ext>
              </a:extLst>
            </p:cNvPr>
            <p:cNvSpPr/>
            <p:nvPr/>
          </p:nvSpPr>
          <p:spPr>
            <a:xfrm>
              <a:off x="-54398" y="1506879"/>
              <a:ext cx="1855087" cy="185508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E3687DC-38D3-504B-B2EA-8B5B9B284261}"/>
                </a:ext>
              </a:extLst>
            </p:cNvPr>
            <p:cNvSpPr/>
            <p:nvPr/>
          </p:nvSpPr>
          <p:spPr>
            <a:xfrm>
              <a:off x="99687" y="1660964"/>
              <a:ext cx="1546916" cy="15469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59A3175-17F6-A34C-B950-DA4D76FCD0D3}"/>
                </a:ext>
              </a:extLst>
            </p:cNvPr>
            <p:cNvSpPr/>
            <p:nvPr/>
          </p:nvSpPr>
          <p:spPr>
            <a:xfrm>
              <a:off x="242328" y="1803605"/>
              <a:ext cx="1261635" cy="12616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56A0FA3-F177-C44D-8B0D-BBACAF5D72F9}"/>
              </a:ext>
            </a:extLst>
          </p:cNvPr>
          <p:cNvPicPr>
            <a:picLocks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6005027">
            <a:off x="5263881" y="3611076"/>
            <a:ext cx="2463028" cy="8571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CFDBDF-48A0-2B46-A226-F10CE60389B7}"/>
              </a:ext>
            </a:extLst>
          </p:cNvPr>
          <p:cNvPicPr>
            <a:picLocks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4384197">
            <a:off x="2616408" y="2858221"/>
            <a:ext cx="3181903" cy="8571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4686A2-1A17-0B47-82B9-CCE841069032}"/>
              </a:ext>
            </a:extLst>
          </p:cNvPr>
          <p:cNvPicPr>
            <a:picLocks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4384197">
            <a:off x="7088120" y="2858221"/>
            <a:ext cx="3181903" cy="8571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F67BC9-9045-954F-8068-C713A10FB3A1}"/>
              </a:ext>
            </a:extLst>
          </p:cNvPr>
          <p:cNvPicPr>
            <a:picLocks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2943739" y="5406431"/>
            <a:ext cx="4233070" cy="4469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AE9335-C5A6-B848-AC51-EE6243367CB3}"/>
              </a:ext>
            </a:extLst>
          </p:cNvPr>
          <p:cNvPicPr>
            <a:picLocks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845236" y="5406431"/>
            <a:ext cx="2939627" cy="44695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7C9A8E3-EED7-BE4E-934C-FD30ABC91507}"/>
              </a:ext>
            </a:extLst>
          </p:cNvPr>
          <p:cNvGrpSpPr/>
          <p:nvPr/>
        </p:nvGrpSpPr>
        <p:grpSpPr>
          <a:xfrm>
            <a:off x="1817438" y="1758080"/>
            <a:ext cx="8549746" cy="3908634"/>
            <a:chOff x="1930400" y="2171699"/>
            <a:chExt cx="20510500" cy="9376658"/>
          </a:xfrm>
        </p:grpSpPr>
        <p:sp>
          <p:nvSpPr>
            <p:cNvPr id="110" name="Shape">
              <a:extLst>
                <a:ext uri="{FF2B5EF4-FFF2-40B4-BE49-F238E27FC236}">
                  <a16:creationId xmlns:a16="http://schemas.microsoft.com/office/drawing/2014/main" id="{43E055E4-4775-5B4D-8ECC-5B594E3F51F4}"/>
                </a:ext>
              </a:extLst>
            </p:cNvPr>
            <p:cNvSpPr/>
            <p:nvPr/>
          </p:nvSpPr>
          <p:spPr>
            <a:xfrm>
              <a:off x="10845799" y="5461000"/>
              <a:ext cx="2679701" cy="293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054"/>
                  </a:moveTo>
                  <a:lnTo>
                    <a:pt x="21600" y="0"/>
                  </a:lnTo>
                  <a:lnTo>
                    <a:pt x="2521" y="0"/>
                  </a:lnTo>
                  <a:lnTo>
                    <a:pt x="0" y="6960"/>
                  </a:lnTo>
                  <a:lnTo>
                    <a:pt x="0" y="21600"/>
                  </a:lnTo>
                  <a:lnTo>
                    <a:pt x="19944" y="18495"/>
                  </a:lnTo>
                  <a:lnTo>
                    <a:pt x="21315" y="16160"/>
                  </a:lnTo>
                  <a:lnTo>
                    <a:pt x="21559" y="15003"/>
                  </a:lnTo>
                  <a:cubicBezTo>
                    <a:pt x="21559" y="15003"/>
                    <a:pt x="21600" y="15054"/>
                    <a:pt x="21600" y="15054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23000">
                  <a:schemeClr val="accent4">
                    <a:lumMod val="75000"/>
                  </a:schemeClr>
                </a:gs>
                <a:gs pos="70000">
                  <a:srgbClr val="AB0092"/>
                </a:gs>
                <a:gs pos="45000">
                  <a:srgbClr val="AB0092"/>
                </a:gs>
                <a:gs pos="98000">
                  <a:schemeClr val="accent4">
                    <a:lumMod val="75000"/>
                  </a:schemeClr>
                </a:gs>
              </a:gsLst>
              <a:lin ang="60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Shape">
              <a:extLst>
                <a:ext uri="{FF2B5EF4-FFF2-40B4-BE49-F238E27FC236}">
                  <a16:creationId xmlns:a16="http://schemas.microsoft.com/office/drawing/2014/main" id="{CAC322E5-E100-B945-A7FF-87418D5102F3}"/>
                </a:ext>
              </a:extLst>
            </p:cNvPr>
            <p:cNvSpPr/>
            <p:nvPr/>
          </p:nvSpPr>
          <p:spPr>
            <a:xfrm>
              <a:off x="16205199" y="5461000"/>
              <a:ext cx="2667001" cy="293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054"/>
                  </a:moveTo>
                  <a:lnTo>
                    <a:pt x="0" y="0"/>
                  </a:lnTo>
                  <a:lnTo>
                    <a:pt x="19115" y="0"/>
                  </a:lnTo>
                  <a:lnTo>
                    <a:pt x="21600" y="6960"/>
                  </a:lnTo>
                  <a:lnTo>
                    <a:pt x="21600" y="21600"/>
                  </a:lnTo>
                  <a:lnTo>
                    <a:pt x="1585" y="18495"/>
                  </a:lnTo>
                  <a:lnTo>
                    <a:pt x="219" y="16160"/>
                  </a:lnTo>
                  <a:lnTo>
                    <a:pt x="8" y="15003"/>
                  </a:lnTo>
                  <a:cubicBezTo>
                    <a:pt x="8" y="15003"/>
                    <a:pt x="0" y="15054"/>
                    <a:pt x="0" y="15054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29000">
                  <a:schemeClr val="accent5"/>
                </a:gs>
                <a:gs pos="70000">
                  <a:srgbClr val="007AC1"/>
                </a:gs>
                <a:gs pos="48000">
                  <a:srgbClr val="007AC1"/>
                </a:gs>
                <a:gs pos="98000">
                  <a:schemeClr val="accent5"/>
                </a:gs>
              </a:gsLst>
              <a:lin ang="60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Shape">
              <a:extLst>
                <a:ext uri="{FF2B5EF4-FFF2-40B4-BE49-F238E27FC236}">
                  <a16:creationId xmlns:a16="http://schemas.microsoft.com/office/drawing/2014/main" id="{7EFC19C8-0C81-784A-91C4-80D854A572DC}"/>
                </a:ext>
              </a:extLst>
            </p:cNvPr>
            <p:cNvSpPr/>
            <p:nvPr/>
          </p:nvSpPr>
          <p:spPr>
            <a:xfrm>
              <a:off x="16205199" y="7454899"/>
              <a:ext cx="6235701" cy="409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" y="8030"/>
                  </a:moveTo>
                  <a:lnTo>
                    <a:pt x="1988" y="8030"/>
                  </a:lnTo>
                  <a:cubicBezTo>
                    <a:pt x="1988" y="8030"/>
                    <a:pt x="1989" y="8031"/>
                    <a:pt x="1990" y="8032"/>
                  </a:cubicBezTo>
                  <a:lnTo>
                    <a:pt x="2346" y="8704"/>
                  </a:lnTo>
                  <a:cubicBezTo>
                    <a:pt x="2354" y="8718"/>
                    <a:pt x="2360" y="8729"/>
                    <a:pt x="2364" y="8738"/>
                  </a:cubicBezTo>
                  <a:lnTo>
                    <a:pt x="7507" y="18434"/>
                  </a:lnTo>
                  <a:cubicBezTo>
                    <a:pt x="7508" y="18435"/>
                    <a:pt x="7508" y="18421"/>
                    <a:pt x="7508" y="18422"/>
                  </a:cubicBezTo>
                  <a:cubicBezTo>
                    <a:pt x="8905" y="21076"/>
                    <a:pt x="10955" y="21533"/>
                    <a:pt x="11904" y="21600"/>
                  </a:cubicBezTo>
                  <a:lnTo>
                    <a:pt x="12421" y="21600"/>
                  </a:lnTo>
                  <a:lnTo>
                    <a:pt x="21600" y="21600"/>
                  </a:lnTo>
                  <a:lnTo>
                    <a:pt x="21600" y="4243"/>
                  </a:lnTo>
                  <a:lnTo>
                    <a:pt x="9229" y="4243"/>
                  </a:lnTo>
                  <a:cubicBezTo>
                    <a:pt x="9229" y="4243"/>
                    <a:pt x="0" y="4272"/>
                    <a:pt x="0" y="0"/>
                  </a:cubicBezTo>
                  <a:lnTo>
                    <a:pt x="0" y="396"/>
                  </a:lnTo>
                  <a:cubicBezTo>
                    <a:pt x="0" y="3422"/>
                    <a:pt x="965" y="5943"/>
                    <a:pt x="1662" y="7400"/>
                  </a:cubicBezTo>
                  <a:cubicBezTo>
                    <a:pt x="1662" y="7400"/>
                    <a:pt x="1988" y="8030"/>
                    <a:pt x="1988" y="8030"/>
                  </a:cubicBezTo>
                  <a:close/>
                </a:path>
              </a:pathLst>
            </a:custGeom>
            <a:solidFill>
              <a:srgbClr val="00ACA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Shape">
              <a:extLst>
                <a:ext uri="{FF2B5EF4-FFF2-40B4-BE49-F238E27FC236}">
                  <a16:creationId xmlns:a16="http://schemas.microsoft.com/office/drawing/2014/main" id="{3C267D5B-C668-4B4B-9ED4-F476C328EDFA}"/>
                </a:ext>
              </a:extLst>
            </p:cNvPr>
            <p:cNvSpPr/>
            <p:nvPr/>
          </p:nvSpPr>
          <p:spPr>
            <a:xfrm>
              <a:off x="10845799" y="2171700"/>
              <a:ext cx="8026401" cy="424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8" y="16723"/>
                  </a:moveTo>
                  <a:cubicBezTo>
                    <a:pt x="4088" y="16787"/>
                    <a:pt x="444" y="17571"/>
                    <a:pt x="0" y="21600"/>
                  </a:cubicBezTo>
                  <a:lnTo>
                    <a:pt x="0" y="21591"/>
                  </a:lnTo>
                  <a:cubicBezTo>
                    <a:pt x="0" y="17489"/>
                    <a:pt x="1552" y="13248"/>
                    <a:pt x="2056" y="11970"/>
                  </a:cubicBezTo>
                  <a:lnTo>
                    <a:pt x="5802" y="3249"/>
                  </a:lnTo>
                  <a:cubicBezTo>
                    <a:pt x="5853" y="3130"/>
                    <a:pt x="7227" y="0"/>
                    <a:pt x="9131" y="0"/>
                  </a:cubicBezTo>
                  <a:lnTo>
                    <a:pt x="12482" y="0"/>
                  </a:lnTo>
                  <a:cubicBezTo>
                    <a:pt x="14385" y="0"/>
                    <a:pt x="15756" y="3130"/>
                    <a:pt x="15808" y="3249"/>
                  </a:cubicBezTo>
                  <a:lnTo>
                    <a:pt x="19552" y="11977"/>
                  </a:lnTo>
                  <a:cubicBezTo>
                    <a:pt x="20056" y="13254"/>
                    <a:pt x="21600" y="17489"/>
                    <a:pt x="21600" y="21591"/>
                  </a:cubicBezTo>
                  <a:lnTo>
                    <a:pt x="21600" y="21600"/>
                  </a:lnTo>
                  <a:cubicBezTo>
                    <a:pt x="21190" y="17571"/>
                    <a:pt x="17523" y="16787"/>
                    <a:pt x="15594" y="16723"/>
                  </a:cubicBezTo>
                  <a:cubicBezTo>
                    <a:pt x="15594" y="16723"/>
                    <a:pt x="6018" y="16723"/>
                    <a:pt x="6018" y="16723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rgbClr val="1A57B4"/>
                </a:gs>
                <a:gs pos="98000">
                  <a:schemeClr val="accent5">
                    <a:lumMod val="50000"/>
                  </a:schemeClr>
                </a:gs>
              </a:gsLst>
              <a:lin ang="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Shape">
              <a:extLst>
                <a:ext uri="{FF2B5EF4-FFF2-40B4-BE49-F238E27FC236}">
                  <a16:creationId xmlns:a16="http://schemas.microsoft.com/office/drawing/2014/main" id="{8CB2E5F7-6C37-D243-8B9C-E55A97E4FC2C}"/>
                </a:ext>
              </a:extLst>
            </p:cNvPr>
            <p:cNvSpPr/>
            <p:nvPr/>
          </p:nvSpPr>
          <p:spPr>
            <a:xfrm>
              <a:off x="5499099" y="5321300"/>
              <a:ext cx="2667001" cy="293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46"/>
                  </a:moveTo>
                  <a:lnTo>
                    <a:pt x="21600" y="21600"/>
                  </a:lnTo>
                  <a:lnTo>
                    <a:pt x="2485" y="21600"/>
                  </a:lnTo>
                  <a:lnTo>
                    <a:pt x="0" y="14640"/>
                  </a:lnTo>
                  <a:lnTo>
                    <a:pt x="0" y="0"/>
                  </a:lnTo>
                  <a:lnTo>
                    <a:pt x="20015" y="3105"/>
                  </a:lnTo>
                  <a:lnTo>
                    <a:pt x="21381" y="5440"/>
                  </a:lnTo>
                  <a:lnTo>
                    <a:pt x="21592" y="6597"/>
                  </a:lnTo>
                  <a:cubicBezTo>
                    <a:pt x="21592" y="6597"/>
                    <a:pt x="21600" y="6546"/>
                    <a:pt x="21600" y="6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2">
                    <a:lumMod val="75000"/>
                  </a:schemeClr>
                </a:gs>
                <a:gs pos="70000">
                  <a:schemeClr val="accent2"/>
                </a:gs>
                <a:gs pos="45000">
                  <a:schemeClr val="accent2"/>
                </a:gs>
                <a:gs pos="98000">
                  <a:schemeClr val="accent2">
                    <a:lumMod val="75000"/>
                  </a:schemeClr>
                </a:gs>
              </a:gsLst>
              <a:lin ang="6000000" scaled="0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Shape">
              <a:extLst>
                <a:ext uri="{FF2B5EF4-FFF2-40B4-BE49-F238E27FC236}">
                  <a16:creationId xmlns:a16="http://schemas.microsoft.com/office/drawing/2014/main" id="{1984A45C-94D7-B340-83DE-89EFC5775069}"/>
                </a:ext>
              </a:extLst>
            </p:cNvPr>
            <p:cNvSpPr/>
            <p:nvPr/>
          </p:nvSpPr>
          <p:spPr>
            <a:xfrm>
              <a:off x="1930400" y="2171699"/>
              <a:ext cx="6235700" cy="409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12" y="13570"/>
                  </a:moveTo>
                  <a:lnTo>
                    <a:pt x="19612" y="13570"/>
                  </a:lnTo>
                  <a:cubicBezTo>
                    <a:pt x="19612" y="13570"/>
                    <a:pt x="19611" y="13569"/>
                    <a:pt x="19610" y="13568"/>
                  </a:cubicBezTo>
                  <a:lnTo>
                    <a:pt x="19254" y="12896"/>
                  </a:lnTo>
                  <a:cubicBezTo>
                    <a:pt x="19246" y="12882"/>
                    <a:pt x="19240" y="12871"/>
                    <a:pt x="19236" y="12862"/>
                  </a:cubicBezTo>
                  <a:lnTo>
                    <a:pt x="14093" y="3166"/>
                  </a:lnTo>
                  <a:cubicBezTo>
                    <a:pt x="14092" y="3165"/>
                    <a:pt x="14092" y="3179"/>
                    <a:pt x="14092" y="3178"/>
                  </a:cubicBezTo>
                  <a:cubicBezTo>
                    <a:pt x="12695" y="524"/>
                    <a:pt x="10645" y="67"/>
                    <a:pt x="9696" y="0"/>
                  </a:cubicBezTo>
                  <a:lnTo>
                    <a:pt x="9179" y="0"/>
                  </a:lnTo>
                  <a:lnTo>
                    <a:pt x="0" y="0"/>
                  </a:lnTo>
                  <a:lnTo>
                    <a:pt x="0" y="17357"/>
                  </a:lnTo>
                  <a:lnTo>
                    <a:pt x="12371" y="17357"/>
                  </a:lnTo>
                  <a:cubicBezTo>
                    <a:pt x="12371" y="17357"/>
                    <a:pt x="21600" y="17327"/>
                    <a:pt x="21600" y="21600"/>
                  </a:cubicBezTo>
                  <a:lnTo>
                    <a:pt x="21600" y="21204"/>
                  </a:lnTo>
                  <a:cubicBezTo>
                    <a:pt x="21600" y="18178"/>
                    <a:pt x="20635" y="15657"/>
                    <a:pt x="19938" y="14200"/>
                  </a:cubicBezTo>
                  <a:cubicBezTo>
                    <a:pt x="19938" y="14200"/>
                    <a:pt x="19612" y="13570"/>
                    <a:pt x="19612" y="1357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chemeClr val="accent1"/>
                </a:gs>
                <a:gs pos="98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Shape">
              <a:extLst>
                <a:ext uri="{FF2B5EF4-FFF2-40B4-BE49-F238E27FC236}">
                  <a16:creationId xmlns:a16="http://schemas.microsoft.com/office/drawing/2014/main" id="{F13902CC-F091-9641-8F5A-CC57DA8A27B5}"/>
                </a:ext>
              </a:extLst>
            </p:cNvPr>
            <p:cNvSpPr/>
            <p:nvPr/>
          </p:nvSpPr>
          <p:spPr>
            <a:xfrm>
              <a:off x="5499099" y="7289800"/>
              <a:ext cx="8026401" cy="424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82" y="4877"/>
                  </a:moveTo>
                  <a:cubicBezTo>
                    <a:pt x="17512" y="4813"/>
                    <a:pt x="21156" y="4029"/>
                    <a:pt x="21600" y="0"/>
                  </a:cubicBezTo>
                  <a:lnTo>
                    <a:pt x="21600" y="9"/>
                  </a:lnTo>
                  <a:cubicBezTo>
                    <a:pt x="21600" y="4111"/>
                    <a:pt x="20048" y="8352"/>
                    <a:pt x="19544" y="9630"/>
                  </a:cubicBezTo>
                  <a:lnTo>
                    <a:pt x="15798" y="18351"/>
                  </a:lnTo>
                  <a:cubicBezTo>
                    <a:pt x="15747" y="18470"/>
                    <a:pt x="14373" y="21600"/>
                    <a:pt x="12469" y="21600"/>
                  </a:cubicBezTo>
                  <a:lnTo>
                    <a:pt x="9118" y="21600"/>
                  </a:lnTo>
                  <a:cubicBezTo>
                    <a:pt x="7215" y="21600"/>
                    <a:pt x="5843" y="18470"/>
                    <a:pt x="5792" y="18351"/>
                  </a:cubicBezTo>
                  <a:lnTo>
                    <a:pt x="2048" y="9623"/>
                  </a:lnTo>
                  <a:cubicBezTo>
                    <a:pt x="1544" y="8346"/>
                    <a:pt x="0" y="4111"/>
                    <a:pt x="0" y="9"/>
                  </a:cubicBezTo>
                  <a:lnTo>
                    <a:pt x="0" y="0"/>
                  </a:lnTo>
                  <a:cubicBezTo>
                    <a:pt x="410" y="4029"/>
                    <a:pt x="4077" y="4813"/>
                    <a:pt x="6006" y="4877"/>
                  </a:cubicBezTo>
                  <a:cubicBezTo>
                    <a:pt x="6006" y="4877"/>
                    <a:pt x="15582" y="4877"/>
                    <a:pt x="15582" y="487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98000">
                  <a:schemeClr val="accent3">
                    <a:lumMod val="75000"/>
                  </a:schemeClr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566891F-739A-9D4F-92A6-9C1AD9A08D21}"/>
              </a:ext>
            </a:extLst>
          </p:cNvPr>
          <p:cNvSpPr txBox="1"/>
          <p:nvPr/>
        </p:nvSpPr>
        <p:spPr>
          <a:xfrm rot="16200000">
            <a:off x="1234047" y="2291624"/>
            <a:ext cx="769249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1C1343-19A2-674E-826C-BA3915FB76E2}"/>
              </a:ext>
            </a:extLst>
          </p:cNvPr>
          <p:cNvSpPr txBox="1"/>
          <p:nvPr/>
        </p:nvSpPr>
        <p:spPr>
          <a:xfrm rot="16200000">
            <a:off x="10249239" y="4810613"/>
            <a:ext cx="670311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6AE845-5D2E-6341-9217-102D894CDF07}"/>
              </a:ext>
            </a:extLst>
          </p:cNvPr>
          <p:cNvGrpSpPr/>
          <p:nvPr/>
        </p:nvGrpSpPr>
        <p:grpSpPr>
          <a:xfrm>
            <a:off x="1774436" y="1702539"/>
            <a:ext cx="2090637" cy="1438684"/>
            <a:chOff x="523945" y="1475285"/>
            <a:chExt cx="2529671" cy="1740808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26D5D4C-5CE5-A644-9FDD-2B011794AD55}"/>
                </a:ext>
              </a:extLst>
            </p:cNvPr>
            <p:cNvSpPr txBox="1"/>
            <p:nvPr/>
          </p:nvSpPr>
          <p:spPr>
            <a:xfrm>
              <a:off x="1065621" y="1475285"/>
              <a:ext cx="1363949" cy="1340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1784533-BF25-0B44-83C7-09A91E1C89D4}"/>
                </a:ext>
              </a:extLst>
            </p:cNvPr>
            <p:cNvSpPr txBox="1"/>
            <p:nvPr/>
          </p:nvSpPr>
          <p:spPr>
            <a:xfrm>
              <a:off x="523945" y="2620237"/>
              <a:ext cx="2529671" cy="595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Submission</a:t>
              </a:r>
            </a:p>
            <a:p>
              <a:pPr algn="ctr"/>
              <a:endPara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3E268FA-0443-4943-88F4-85DADF91B35F}"/>
                </a:ext>
              </a:extLst>
            </p:cNvPr>
            <p:cNvSpPr/>
            <p:nvPr/>
          </p:nvSpPr>
          <p:spPr>
            <a:xfrm>
              <a:off x="1126425" y="2620236"/>
              <a:ext cx="1242342" cy="28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E020EC-7B51-2B41-9972-5021232FBF83}"/>
                </a:ext>
              </a:extLst>
            </p:cNvPr>
            <p:cNvSpPr/>
            <p:nvPr/>
          </p:nvSpPr>
          <p:spPr>
            <a:xfrm>
              <a:off x="1126425" y="2970870"/>
              <a:ext cx="1242342" cy="28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178EF3-B99B-314A-86AD-923169878C12}"/>
              </a:ext>
            </a:extLst>
          </p:cNvPr>
          <p:cNvGrpSpPr/>
          <p:nvPr/>
        </p:nvGrpSpPr>
        <p:grpSpPr>
          <a:xfrm>
            <a:off x="4403980" y="4196460"/>
            <a:ext cx="1127231" cy="1259482"/>
            <a:chOff x="1065621" y="1475285"/>
            <a:chExt cx="1363949" cy="1523973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42331A6-26FA-4A40-B52E-4B54C96BEC0F}"/>
                </a:ext>
              </a:extLst>
            </p:cNvPr>
            <p:cNvSpPr txBox="1"/>
            <p:nvPr/>
          </p:nvSpPr>
          <p:spPr>
            <a:xfrm>
              <a:off x="1065621" y="1475285"/>
              <a:ext cx="1363949" cy="1340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B81774B-754B-5A41-8B07-E295DC2650E1}"/>
                </a:ext>
              </a:extLst>
            </p:cNvPr>
            <p:cNvSpPr txBox="1"/>
            <p:nvPr/>
          </p:nvSpPr>
          <p:spPr>
            <a:xfrm>
              <a:off x="1090835" y="2643180"/>
              <a:ext cx="1313520" cy="35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2F40774-29D3-7A4F-961E-12AE9A653DC9}"/>
                </a:ext>
              </a:extLst>
            </p:cNvPr>
            <p:cNvSpPr/>
            <p:nvPr/>
          </p:nvSpPr>
          <p:spPr>
            <a:xfrm>
              <a:off x="1126425" y="2620236"/>
              <a:ext cx="1242342" cy="28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78845D8-52AC-3B43-ABBB-82B075BDBC7F}"/>
                </a:ext>
              </a:extLst>
            </p:cNvPr>
            <p:cNvSpPr/>
            <p:nvPr/>
          </p:nvSpPr>
          <p:spPr>
            <a:xfrm>
              <a:off x="1126425" y="2970870"/>
              <a:ext cx="1242342" cy="28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2D8B0-56C7-F647-9C09-546FB8B421ED}"/>
              </a:ext>
            </a:extLst>
          </p:cNvPr>
          <p:cNvGrpSpPr/>
          <p:nvPr/>
        </p:nvGrpSpPr>
        <p:grpSpPr>
          <a:xfrm>
            <a:off x="6594301" y="1702539"/>
            <a:ext cx="1178529" cy="1259482"/>
            <a:chOff x="1034587" y="1475285"/>
            <a:chExt cx="1426020" cy="1523973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3F6C81D-4A2A-F24D-9E27-CCE4AEAE7515}"/>
                </a:ext>
              </a:extLst>
            </p:cNvPr>
            <p:cNvSpPr txBox="1"/>
            <p:nvPr/>
          </p:nvSpPr>
          <p:spPr>
            <a:xfrm>
              <a:off x="1065621" y="1475285"/>
              <a:ext cx="1363949" cy="1340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D8AD488-94E4-BD43-A542-584765755078}"/>
                </a:ext>
              </a:extLst>
            </p:cNvPr>
            <p:cNvSpPr txBox="1"/>
            <p:nvPr/>
          </p:nvSpPr>
          <p:spPr>
            <a:xfrm>
              <a:off x="1034587" y="2631534"/>
              <a:ext cx="1426020" cy="35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Examination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44A3BD2-F294-B24A-AEA2-DEEC95A7F711}"/>
                </a:ext>
              </a:extLst>
            </p:cNvPr>
            <p:cNvSpPr/>
            <p:nvPr/>
          </p:nvSpPr>
          <p:spPr>
            <a:xfrm>
              <a:off x="1126425" y="2620236"/>
              <a:ext cx="1242342" cy="28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CD5D815-B8DC-284C-AAAC-DCB56423FEAF}"/>
                </a:ext>
              </a:extLst>
            </p:cNvPr>
            <p:cNvSpPr/>
            <p:nvPr/>
          </p:nvSpPr>
          <p:spPr>
            <a:xfrm>
              <a:off x="1126425" y="2970870"/>
              <a:ext cx="1242342" cy="28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9806AC-9C73-8D42-BB43-5BB43EEFF514}"/>
              </a:ext>
            </a:extLst>
          </p:cNvPr>
          <p:cNvGrpSpPr/>
          <p:nvPr/>
        </p:nvGrpSpPr>
        <p:grpSpPr>
          <a:xfrm>
            <a:off x="8892740" y="4196460"/>
            <a:ext cx="1127231" cy="1259482"/>
            <a:chOff x="1065621" y="1475285"/>
            <a:chExt cx="1363949" cy="152397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DFD4F6-7695-1C49-BA4A-E57F6D8BAD92}"/>
                </a:ext>
              </a:extLst>
            </p:cNvPr>
            <p:cNvSpPr txBox="1"/>
            <p:nvPr/>
          </p:nvSpPr>
          <p:spPr>
            <a:xfrm>
              <a:off x="1065621" y="1475285"/>
              <a:ext cx="1363949" cy="1340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DC1F592-276A-A645-81D8-F80E67CBEE58}"/>
                </a:ext>
              </a:extLst>
            </p:cNvPr>
            <p:cNvSpPr txBox="1"/>
            <p:nvPr/>
          </p:nvSpPr>
          <p:spPr>
            <a:xfrm>
              <a:off x="1197517" y="2608242"/>
              <a:ext cx="1100161" cy="35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Approval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F2B22DA-7DF3-FB43-915B-32AC9CD31C9C}"/>
                </a:ext>
              </a:extLst>
            </p:cNvPr>
            <p:cNvSpPr/>
            <p:nvPr/>
          </p:nvSpPr>
          <p:spPr>
            <a:xfrm>
              <a:off x="1126425" y="2620236"/>
              <a:ext cx="1242342" cy="28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947D9F9-C8BB-DB4C-B4E4-5CB561B40367}"/>
                </a:ext>
              </a:extLst>
            </p:cNvPr>
            <p:cNvSpPr/>
            <p:nvPr/>
          </p:nvSpPr>
          <p:spPr>
            <a:xfrm>
              <a:off x="1126425" y="2970870"/>
              <a:ext cx="1242342" cy="28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D699C4B-D426-A542-BAB6-0068600C8ADA}"/>
              </a:ext>
            </a:extLst>
          </p:cNvPr>
          <p:cNvSpPr txBox="1"/>
          <p:nvPr/>
        </p:nvSpPr>
        <p:spPr>
          <a:xfrm>
            <a:off x="4205206" y="1508518"/>
            <a:ext cx="1717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7961AB-B59C-6E4D-AAEA-EB2DB3CDF896}"/>
              </a:ext>
            </a:extLst>
          </p:cNvPr>
          <p:cNvSpPr txBox="1"/>
          <p:nvPr/>
        </p:nvSpPr>
        <p:spPr>
          <a:xfrm>
            <a:off x="4281147" y="1972469"/>
            <a:ext cx="19492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Roboto Regular"/>
                <a:cs typeface="Arial" panose="020B0604020202020204" pitchFamily="34" charset="0"/>
              </a:rPr>
              <a:t>NGX RegCo reviews the submission and schedules appropriate meetings with the applicant’s promoters (investors, Board, and Management) as</a:t>
            </a:r>
          </a:p>
          <a:p>
            <a:r>
              <a:rPr lang="en-US" sz="1100" dirty="0">
                <a:latin typeface="Arial" panose="020B0604020202020204" pitchFamily="34" charset="0"/>
                <a:ea typeface="Roboto Regular"/>
                <a:cs typeface="Arial" panose="020B0604020202020204" pitchFamily="34" charset="0"/>
              </a:rPr>
              <a:t>applicable.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C866C-92A5-0645-A1E8-FF2D1517EC8B}"/>
              </a:ext>
            </a:extLst>
          </p:cNvPr>
          <p:cNvSpPr txBox="1"/>
          <p:nvPr/>
        </p:nvSpPr>
        <p:spPr>
          <a:xfrm>
            <a:off x="9074182" y="2100720"/>
            <a:ext cx="1717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6F9E21-CEE3-D148-8BEF-436AF6424853}"/>
              </a:ext>
            </a:extLst>
          </p:cNvPr>
          <p:cNvSpPr txBox="1"/>
          <p:nvPr/>
        </p:nvSpPr>
        <p:spPr>
          <a:xfrm>
            <a:off x="9074182" y="2611106"/>
            <a:ext cx="1717411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en-US" sz="1100" dirty="0">
                <a:latin typeface="Arial" panose="020B0604020202020204" pitchFamily="34" charset="0"/>
                <a:ea typeface="Roboto Regular"/>
                <a:cs typeface="Arial" panose="020B0604020202020204" pitchFamily="34" charset="0"/>
              </a:rPr>
              <a:t>Approval to commence derivatives trading is granted if NGX requirements are met.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6FE701-5CE0-0342-99A3-8FB22E7A1AF7}"/>
              </a:ext>
            </a:extLst>
          </p:cNvPr>
          <p:cNvSpPr txBox="1"/>
          <p:nvPr/>
        </p:nvSpPr>
        <p:spPr>
          <a:xfrm>
            <a:off x="1702828" y="3831507"/>
            <a:ext cx="1717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95350D-31EE-8D40-9C19-514C648FFBED}"/>
              </a:ext>
            </a:extLst>
          </p:cNvPr>
          <p:cNvSpPr txBox="1"/>
          <p:nvPr/>
        </p:nvSpPr>
        <p:spPr>
          <a:xfrm>
            <a:off x="1702828" y="4341893"/>
            <a:ext cx="1717411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NGX</a:t>
            </a:r>
            <a:r>
              <a:rPr lang="en-US" sz="1100" dirty="0">
                <a:solidFill>
                  <a:srgbClr val="006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receives Trading License Holder’s application.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4B82EE-B859-1B4E-8B90-A1D79BC2B8AD}"/>
              </a:ext>
            </a:extLst>
          </p:cNvPr>
          <p:cNvSpPr txBox="1"/>
          <p:nvPr/>
        </p:nvSpPr>
        <p:spPr>
          <a:xfrm>
            <a:off x="6484140" y="4451781"/>
            <a:ext cx="1717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831406E-EAF0-0E44-BDFE-5EC85F5E9262}"/>
              </a:ext>
            </a:extLst>
          </p:cNvPr>
          <p:cNvSpPr txBox="1"/>
          <p:nvPr/>
        </p:nvSpPr>
        <p:spPr>
          <a:xfrm>
            <a:off x="6484140" y="4962168"/>
            <a:ext cx="1717411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</a:pPr>
            <a:r>
              <a:rPr lang="en-US" sz="1100" dirty="0">
                <a:latin typeface="Arial" panose="020B0604020202020204" pitchFamily="34" charset="0"/>
                <a:ea typeface="Roboto Regular"/>
                <a:cs typeface="Arial" panose="020B0604020202020204" pitchFamily="34" charset="0"/>
              </a:rPr>
              <a:t>NGX RegCo conducts an on-site examination for application verification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40D36AD-D2D8-894F-83C8-BFEB65551EC9}"/>
              </a:ext>
            </a:extLst>
          </p:cNvPr>
          <p:cNvCxnSpPr>
            <a:cxnSpLocks/>
          </p:cNvCxnSpPr>
          <p:nvPr/>
        </p:nvCxnSpPr>
        <p:spPr>
          <a:xfrm>
            <a:off x="2561534" y="3224916"/>
            <a:ext cx="0" cy="60659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AB9A51B-3196-074E-9EA4-D9557B25CC60}"/>
              </a:ext>
            </a:extLst>
          </p:cNvPr>
          <p:cNvCxnSpPr>
            <a:cxnSpLocks/>
          </p:cNvCxnSpPr>
          <p:nvPr/>
        </p:nvCxnSpPr>
        <p:spPr>
          <a:xfrm>
            <a:off x="7438179" y="3212628"/>
            <a:ext cx="0" cy="1283353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5BAEE3E-D7F3-5847-AEE2-53CDA5DFD1EF}"/>
              </a:ext>
            </a:extLst>
          </p:cNvPr>
          <p:cNvCxnSpPr>
            <a:cxnSpLocks/>
          </p:cNvCxnSpPr>
          <p:nvPr/>
        </p:nvCxnSpPr>
        <p:spPr>
          <a:xfrm flipV="1">
            <a:off x="4867339" y="3305131"/>
            <a:ext cx="0" cy="874367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3F7BE51-5009-1F4E-BABA-99A8D75F4895}"/>
              </a:ext>
            </a:extLst>
          </p:cNvPr>
          <p:cNvCxnSpPr>
            <a:cxnSpLocks/>
          </p:cNvCxnSpPr>
          <p:nvPr/>
        </p:nvCxnSpPr>
        <p:spPr>
          <a:xfrm flipV="1">
            <a:off x="9773470" y="3470818"/>
            <a:ext cx="0" cy="707747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6A99F2B9-6783-6341-BA91-96E2F61798B9}"/>
              </a:ext>
            </a:extLst>
          </p:cNvPr>
          <p:cNvSpPr/>
          <p:nvPr/>
        </p:nvSpPr>
        <p:spPr>
          <a:xfrm>
            <a:off x="4286995" y="1965460"/>
            <a:ext cx="443193" cy="3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E76181F-702A-714D-ADE5-FC27824F0EB2}"/>
              </a:ext>
            </a:extLst>
          </p:cNvPr>
          <p:cNvSpPr/>
          <p:nvPr/>
        </p:nvSpPr>
        <p:spPr>
          <a:xfrm>
            <a:off x="1773253" y="4289387"/>
            <a:ext cx="443193" cy="3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8714E75-771E-8A43-ABC1-04455DB729C6}"/>
              </a:ext>
            </a:extLst>
          </p:cNvPr>
          <p:cNvSpPr/>
          <p:nvPr/>
        </p:nvSpPr>
        <p:spPr>
          <a:xfrm>
            <a:off x="6560246" y="4908721"/>
            <a:ext cx="443193" cy="377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643CC8-A5AB-A54E-8058-172069F3EDB3}"/>
              </a:ext>
            </a:extLst>
          </p:cNvPr>
          <p:cNvSpPr/>
          <p:nvPr/>
        </p:nvSpPr>
        <p:spPr>
          <a:xfrm>
            <a:off x="9151045" y="2562067"/>
            <a:ext cx="443193" cy="377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23CD63E0-491A-6D4D-B4C6-9D88A791034E}"/>
              </a:ext>
            </a:extLst>
          </p:cNvPr>
          <p:cNvSpPr/>
          <p:nvPr/>
        </p:nvSpPr>
        <p:spPr>
          <a:xfrm>
            <a:off x="3813092" y="3738522"/>
            <a:ext cx="90412" cy="30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reeform 74"/>
          <p:cNvSpPr>
            <a:spLocks noEditPoints="1"/>
          </p:cNvSpPr>
          <p:nvPr/>
        </p:nvSpPr>
        <p:spPr bwMode="auto">
          <a:xfrm>
            <a:off x="3629285" y="3437001"/>
            <a:ext cx="517525" cy="635000"/>
          </a:xfrm>
          <a:custGeom>
            <a:avLst/>
            <a:gdLst>
              <a:gd name="T0" fmla="*/ 2003 w 2939"/>
              <a:gd name="T1" fmla="*/ 2890 h 3600"/>
              <a:gd name="T2" fmla="*/ 1859 w 2939"/>
              <a:gd name="T3" fmla="*/ 2961 h 3600"/>
              <a:gd name="T4" fmla="*/ 2195 w 2939"/>
              <a:gd name="T5" fmla="*/ 3289 h 3600"/>
              <a:gd name="T6" fmla="*/ 2729 w 2939"/>
              <a:gd name="T7" fmla="*/ 2753 h 3600"/>
              <a:gd name="T8" fmla="*/ 2634 w 2939"/>
              <a:gd name="T9" fmla="*/ 2623 h 3600"/>
              <a:gd name="T10" fmla="*/ 1495 w 2939"/>
              <a:gd name="T11" fmla="*/ 2623 h 3600"/>
              <a:gd name="T12" fmla="*/ 949 w 2939"/>
              <a:gd name="T13" fmla="*/ 2664 h 3600"/>
              <a:gd name="T14" fmla="*/ 963 w 2939"/>
              <a:gd name="T15" fmla="*/ 2522 h 3600"/>
              <a:gd name="T16" fmla="*/ 838 w 2939"/>
              <a:gd name="T17" fmla="*/ 2470 h 3600"/>
              <a:gd name="T18" fmla="*/ 456 w 2939"/>
              <a:gd name="T19" fmla="*/ 2606 h 3600"/>
              <a:gd name="T20" fmla="*/ 488 w 2939"/>
              <a:gd name="T21" fmla="*/ 2522 h 3600"/>
              <a:gd name="T22" fmla="*/ 2269 w 2939"/>
              <a:gd name="T23" fmla="*/ 2263 h 3600"/>
              <a:gd name="T24" fmla="*/ 2743 w 2939"/>
              <a:gd name="T25" fmla="*/ 2459 h 3600"/>
              <a:gd name="T26" fmla="*/ 2939 w 2939"/>
              <a:gd name="T27" fmla="*/ 2931 h 3600"/>
              <a:gd name="T28" fmla="*/ 2743 w 2939"/>
              <a:gd name="T29" fmla="*/ 3404 h 3600"/>
              <a:gd name="T30" fmla="*/ 2269 w 2939"/>
              <a:gd name="T31" fmla="*/ 3600 h 3600"/>
              <a:gd name="T32" fmla="*/ 1795 w 2939"/>
              <a:gd name="T33" fmla="*/ 3404 h 3600"/>
              <a:gd name="T34" fmla="*/ 1599 w 2939"/>
              <a:gd name="T35" fmla="*/ 2931 h 3600"/>
              <a:gd name="T36" fmla="*/ 1795 w 2939"/>
              <a:gd name="T37" fmla="*/ 2459 h 3600"/>
              <a:gd name="T38" fmla="*/ 2269 w 2939"/>
              <a:gd name="T39" fmla="*/ 2263 h 3600"/>
              <a:gd name="T40" fmla="*/ 1599 w 2939"/>
              <a:gd name="T41" fmla="*/ 2160 h 3600"/>
              <a:gd name="T42" fmla="*/ 949 w 2939"/>
              <a:gd name="T43" fmla="*/ 2201 h 3600"/>
              <a:gd name="T44" fmla="*/ 963 w 2939"/>
              <a:gd name="T45" fmla="*/ 2060 h 3600"/>
              <a:gd name="T46" fmla="*/ 838 w 2939"/>
              <a:gd name="T47" fmla="*/ 2029 h 3600"/>
              <a:gd name="T48" fmla="*/ 456 w 2939"/>
              <a:gd name="T49" fmla="*/ 2165 h 3600"/>
              <a:gd name="T50" fmla="*/ 488 w 2939"/>
              <a:gd name="T51" fmla="*/ 2081 h 3600"/>
              <a:gd name="T52" fmla="*/ 980 w 2939"/>
              <a:gd name="T53" fmla="*/ 1646 h 3600"/>
              <a:gd name="T54" fmla="*/ 1854 w 2939"/>
              <a:gd name="T55" fmla="*/ 1765 h 3600"/>
              <a:gd name="T56" fmla="*/ 938 w 2939"/>
              <a:gd name="T57" fmla="*/ 1779 h 3600"/>
              <a:gd name="T58" fmla="*/ 980 w 2939"/>
              <a:gd name="T59" fmla="*/ 1646 h 3600"/>
              <a:gd name="T60" fmla="*/ 830 w 2939"/>
              <a:gd name="T61" fmla="*/ 1605 h 3600"/>
              <a:gd name="T62" fmla="*/ 446 w 2939"/>
              <a:gd name="T63" fmla="*/ 1717 h 3600"/>
              <a:gd name="T64" fmla="*/ 502 w 2939"/>
              <a:gd name="T65" fmla="*/ 1647 h 3600"/>
              <a:gd name="T66" fmla="*/ 1804 w 2939"/>
              <a:gd name="T67" fmla="*/ 1183 h 3600"/>
              <a:gd name="T68" fmla="*/ 1846 w 2939"/>
              <a:gd name="T69" fmla="*/ 1316 h 3600"/>
              <a:gd name="T70" fmla="*/ 931 w 2939"/>
              <a:gd name="T71" fmla="*/ 1301 h 3600"/>
              <a:gd name="T72" fmla="*/ 798 w 2939"/>
              <a:gd name="T73" fmla="*/ 1068 h 3600"/>
              <a:gd name="T74" fmla="*/ 640 w 2939"/>
              <a:gd name="T75" fmla="*/ 1360 h 3600"/>
              <a:gd name="T76" fmla="*/ 440 w 2939"/>
              <a:gd name="T77" fmla="*/ 1246 h 3600"/>
              <a:gd name="T78" fmla="*/ 515 w 2939"/>
              <a:gd name="T79" fmla="*/ 1197 h 3600"/>
              <a:gd name="T80" fmla="*/ 569 w 2939"/>
              <a:gd name="T81" fmla="*/ 386 h 3600"/>
              <a:gd name="T82" fmla="*/ 706 w 2939"/>
              <a:gd name="T83" fmla="*/ 640 h 3600"/>
              <a:gd name="T84" fmla="*/ 1648 w 2939"/>
              <a:gd name="T85" fmla="*/ 619 h 3600"/>
              <a:gd name="T86" fmla="*/ 1748 w 2939"/>
              <a:gd name="T87" fmla="*/ 360 h 3600"/>
              <a:gd name="T88" fmla="*/ 2285 w 2939"/>
              <a:gd name="T89" fmla="*/ 454 h 3600"/>
              <a:gd name="T90" fmla="*/ 2198 w 2939"/>
              <a:gd name="T91" fmla="*/ 2112 h 3600"/>
              <a:gd name="T92" fmla="*/ 1465 w 2939"/>
              <a:gd name="T93" fmla="*/ 3116 h 3600"/>
              <a:gd name="T94" fmla="*/ 49 w 2939"/>
              <a:gd name="T95" fmla="*/ 3167 h 3600"/>
              <a:gd name="T96" fmla="*/ 22 w 2939"/>
              <a:gd name="T97" fmla="*/ 471 h 3600"/>
              <a:gd name="T98" fmla="*/ 1160 w 2939"/>
              <a:gd name="T99" fmla="*/ 103 h 3600"/>
              <a:gd name="T100" fmla="*/ 1094 w 2939"/>
              <a:gd name="T101" fmla="*/ 219 h 3600"/>
              <a:gd name="T102" fmla="*/ 1227 w 2939"/>
              <a:gd name="T103" fmla="*/ 219 h 3600"/>
              <a:gd name="T104" fmla="*/ 1160 w 2939"/>
              <a:gd name="T105" fmla="*/ 103 h 3600"/>
              <a:gd name="T106" fmla="*/ 1317 w 2939"/>
              <a:gd name="T107" fmla="*/ 88 h 3600"/>
              <a:gd name="T108" fmla="*/ 1379 w 2939"/>
              <a:gd name="T109" fmla="*/ 247 h 3600"/>
              <a:gd name="T110" fmla="*/ 1624 w 2939"/>
              <a:gd name="T111" fmla="*/ 324 h 3600"/>
              <a:gd name="T112" fmla="*/ 1605 w 2939"/>
              <a:gd name="T113" fmla="*/ 521 h 3600"/>
              <a:gd name="T114" fmla="*/ 738 w 2939"/>
              <a:gd name="T115" fmla="*/ 540 h 3600"/>
              <a:gd name="T116" fmla="*/ 682 w 2939"/>
              <a:gd name="T117" fmla="*/ 350 h 3600"/>
              <a:gd name="T118" fmla="*/ 923 w 2939"/>
              <a:gd name="T119" fmla="*/ 254 h 3600"/>
              <a:gd name="T120" fmla="*/ 991 w 2939"/>
              <a:gd name="T121" fmla="*/ 116 h 3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9" h="3600">
                <a:moveTo>
                  <a:pt x="2634" y="2623"/>
                </a:moveTo>
                <a:lnTo>
                  <a:pt x="2613" y="2625"/>
                </a:lnTo>
                <a:lnTo>
                  <a:pt x="2591" y="2630"/>
                </a:lnTo>
                <a:lnTo>
                  <a:pt x="2570" y="2641"/>
                </a:lnTo>
                <a:lnTo>
                  <a:pt x="2552" y="2657"/>
                </a:lnTo>
                <a:lnTo>
                  <a:pt x="2205" y="3047"/>
                </a:lnTo>
                <a:lnTo>
                  <a:pt x="2024" y="2903"/>
                </a:lnTo>
                <a:lnTo>
                  <a:pt x="2003" y="2890"/>
                </a:lnTo>
                <a:lnTo>
                  <a:pt x="1982" y="2882"/>
                </a:lnTo>
                <a:lnTo>
                  <a:pt x="1960" y="2880"/>
                </a:lnTo>
                <a:lnTo>
                  <a:pt x="1937" y="2882"/>
                </a:lnTo>
                <a:lnTo>
                  <a:pt x="1915" y="2890"/>
                </a:lnTo>
                <a:lnTo>
                  <a:pt x="1895" y="2902"/>
                </a:lnTo>
                <a:lnTo>
                  <a:pt x="1879" y="2918"/>
                </a:lnTo>
                <a:lnTo>
                  <a:pt x="1866" y="2939"/>
                </a:lnTo>
                <a:lnTo>
                  <a:pt x="1859" y="2961"/>
                </a:lnTo>
                <a:lnTo>
                  <a:pt x="1856" y="2983"/>
                </a:lnTo>
                <a:lnTo>
                  <a:pt x="1859" y="3005"/>
                </a:lnTo>
                <a:lnTo>
                  <a:pt x="1866" y="3027"/>
                </a:lnTo>
                <a:lnTo>
                  <a:pt x="1878" y="3046"/>
                </a:lnTo>
                <a:lnTo>
                  <a:pt x="1895" y="3063"/>
                </a:lnTo>
                <a:lnTo>
                  <a:pt x="2152" y="3268"/>
                </a:lnTo>
                <a:lnTo>
                  <a:pt x="2173" y="3281"/>
                </a:lnTo>
                <a:lnTo>
                  <a:pt x="2195" y="3289"/>
                </a:lnTo>
                <a:lnTo>
                  <a:pt x="2217" y="3291"/>
                </a:lnTo>
                <a:lnTo>
                  <a:pt x="2239" y="3289"/>
                </a:lnTo>
                <a:lnTo>
                  <a:pt x="2258" y="3283"/>
                </a:lnTo>
                <a:lnTo>
                  <a:pt x="2278" y="3272"/>
                </a:lnTo>
                <a:lnTo>
                  <a:pt x="2294" y="3257"/>
                </a:lnTo>
                <a:lnTo>
                  <a:pt x="2707" y="2794"/>
                </a:lnTo>
                <a:lnTo>
                  <a:pt x="2720" y="2774"/>
                </a:lnTo>
                <a:lnTo>
                  <a:pt x="2729" y="2753"/>
                </a:lnTo>
                <a:lnTo>
                  <a:pt x="2733" y="2731"/>
                </a:lnTo>
                <a:lnTo>
                  <a:pt x="2731" y="2709"/>
                </a:lnTo>
                <a:lnTo>
                  <a:pt x="2725" y="2687"/>
                </a:lnTo>
                <a:lnTo>
                  <a:pt x="2714" y="2666"/>
                </a:lnTo>
                <a:lnTo>
                  <a:pt x="2698" y="2649"/>
                </a:lnTo>
                <a:lnTo>
                  <a:pt x="2678" y="2636"/>
                </a:lnTo>
                <a:lnTo>
                  <a:pt x="2657" y="2627"/>
                </a:lnTo>
                <a:lnTo>
                  <a:pt x="2634" y="2623"/>
                </a:lnTo>
                <a:close/>
                <a:moveTo>
                  <a:pt x="980" y="2520"/>
                </a:moveTo>
                <a:lnTo>
                  <a:pt x="1444" y="2520"/>
                </a:lnTo>
                <a:lnTo>
                  <a:pt x="1460" y="2522"/>
                </a:lnTo>
                <a:lnTo>
                  <a:pt x="1474" y="2530"/>
                </a:lnTo>
                <a:lnTo>
                  <a:pt x="1485" y="2541"/>
                </a:lnTo>
                <a:lnTo>
                  <a:pt x="1493" y="2555"/>
                </a:lnTo>
                <a:lnTo>
                  <a:pt x="1495" y="2571"/>
                </a:lnTo>
                <a:lnTo>
                  <a:pt x="1495" y="2623"/>
                </a:lnTo>
                <a:lnTo>
                  <a:pt x="1493" y="2639"/>
                </a:lnTo>
                <a:lnTo>
                  <a:pt x="1485" y="2653"/>
                </a:lnTo>
                <a:lnTo>
                  <a:pt x="1474" y="2664"/>
                </a:lnTo>
                <a:lnTo>
                  <a:pt x="1460" y="2672"/>
                </a:lnTo>
                <a:lnTo>
                  <a:pt x="1444" y="2674"/>
                </a:lnTo>
                <a:lnTo>
                  <a:pt x="980" y="2674"/>
                </a:lnTo>
                <a:lnTo>
                  <a:pt x="963" y="2672"/>
                </a:lnTo>
                <a:lnTo>
                  <a:pt x="949" y="2664"/>
                </a:lnTo>
                <a:lnTo>
                  <a:pt x="938" y="2653"/>
                </a:lnTo>
                <a:lnTo>
                  <a:pt x="931" y="2639"/>
                </a:lnTo>
                <a:lnTo>
                  <a:pt x="928" y="2623"/>
                </a:lnTo>
                <a:lnTo>
                  <a:pt x="928" y="2571"/>
                </a:lnTo>
                <a:lnTo>
                  <a:pt x="931" y="2555"/>
                </a:lnTo>
                <a:lnTo>
                  <a:pt x="938" y="2541"/>
                </a:lnTo>
                <a:lnTo>
                  <a:pt x="949" y="2530"/>
                </a:lnTo>
                <a:lnTo>
                  <a:pt x="963" y="2522"/>
                </a:lnTo>
                <a:lnTo>
                  <a:pt x="980" y="2520"/>
                </a:lnTo>
                <a:close/>
                <a:moveTo>
                  <a:pt x="798" y="2404"/>
                </a:moveTo>
                <a:lnTo>
                  <a:pt x="812" y="2408"/>
                </a:lnTo>
                <a:lnTo>
                  <a:pt x="826" y="2416"/>
                </a:lnTo>
                <a:lnTo>
                  <a:pt x="835" y="2427"/>
                </a:lnTo>
                <a:lnTo>
                  <a:pt x="841" y="2441"/>
                </a:lnTo>
                <a:lnTo>
                  <a:pt x="841" y="2456"/>
                </a:lnTo>
                <a:lnTo>
                  <a:pt x="838" y="2470"/>
                </a:lnTo>
                <a:lnTo>
                  <a:pt x="830" y="2483"/>
                </a:lnTo>
                <a:lnTo>
                  <a:pt x="640" y="2696"/>
                </a:lnTo>
                <a:lnTo>
                  <a:pt x="629" y="2704"/>
                </a:lnTo>
                <a:lnTo>
                  <a:pt x="617" y="2710"/>
                </a:lnTo>
                <a:lnTo>
                  <a:pt x="604" y="2712"/>
                </a:lnTo>
                <a:lnTo>
                  <a:pt x="588" y="2709"/>
                </a:lnTo>
                <a:lnTo>
                  <a:pt x="574" y="2701"/>
                </a:lnTo>
                <a:lnTo>
                  <a:pt x="456" y="2606"/>
                </a:lnTo>
                <a:lnTo>
                  <a:pt x="446" y="2595"/>
                </a:lnTo>
                <a:lnTo>
                  <a:pt x="440" y="2582"/>
                </a:lnTo>
                <a:lnTo>
                  <a:pt x="438" y="2568"/>
                </a:lnTo>
                <a:lnTo>
                  <a:pt x="441" y="2554"/>
                </a:lnTo>
                <a:lnTo>
                  <a:pt x="448" y="2540"/>
                </a:lnTo>
                <a:lnTo>
                  <a:pt x="459" y="2530"/>
                </a:lnTo>
                <a:lnTo>
                  <a:pt x="473" y="2524"/>
                </a:lnTo>
                <a:lnTo>
                  <a:pt x="488" y="2522"/>
                </a:lnTo>
                <a:lnTo>
                  <a:pt x="502" y="2525"/>
                </a:lnTo>
                <a:lnTo>
                  <a:pt x="515" y="2533"/>
                </a:lnTo>
                <a:lnTo>
                  <a:pt x="598" y="2600"/>
                </a:lnTo>
                <a:lnTo>
                  <a:pt x="759" y="2420"/>
                </a:lnTo>
                <a:lnTo>
                  <a:pt x="770" y="2410"/>
                </a:lnTo>
                <a:lnTo>
                  <a:pt x="784" y="2405"/>
                </a:lnTo>
                <a:lnTo>
                  <a:pt x="798" y="2404"/>
                </a:lnTo>
                <a:close/>
                <a:moveTo>
                  <a:pt x="2269" y="2263"/>
                </a:moveTo>
                <a:lnTo>
                  <a:pt x="2337" y="2266"/>
                </a:lnTo>
                <a:lnTo>
                  <a:pt x="2404" y="2277"/>
                </a:lnTo>
                <a:lnTo>
                  <a:pt x="2468" y="2293"/>
                </a:lnTo>
                <a:lnTo>
                  <a:pt x="2530" y="2315"/>
                </a:lnTo>
                <a:lnTo>
                  <a:pt x="2589" y="2343"/>
                </a:lnTo>
                <a:lnTo>
                  <a:pt x="2643" y="2377"/>
                </a:lnTo>
                <a:lnTo>
                  <a:pt x="2695" y="2415"/>
                </a:lnTo>
                <a:lnTo>
                  <a:pt x="2743" y="2459"/>
                </a:lnTo>
                <a:lnTo>
                  <a:pt x="2785" y="2506"/>
                </a:lnTo>
                <a:lnTo>
                  <a:pt x="2825" y="2557"/>
                </a:lnTo>
                <a:lnTo>
                  <a:pt x="2858" y="2613"/>
                </a:lnTo>
                <a:lnTo>
                  <a:pt x="2886" y="2672"/>
                </a:lnTo>
                <a:lnTo>
                  <a:pt x="2909" y="2733"/>
                </a:lnTo>
                <a:lnTo>
                  <a:pt x="2925" y="2797"/>
                </a:lnTo>
                <a:lnTo>
                  <a:pt x="2935" y="2863"/>
                </a:lnTo>
                <a:lnTo>
                  <a:pt x="2939" y="2931"/>
                </a:lnTo>
                <a:lnTo>
                  <a:pt x="2935" y="3000"/>
                </a:lnTo>
                <a:lnTo>
                  <a:pt x="2925" y="3067"/>
                </a:lnTo>
                <a:lnTo>
                  <a:pt x="2909" y="3130"/>
                </a:lnTo>
                <a:lnTo>
                  <a:pt x="2886" y="3192"/>
                </a:lnTo>
                <a:lnTo>
                  <a:pt x="2858" y="3250"/>
                </a:lnTo>
                <a:lnTo>
                  <a:pt x="2825" y="3305"/>
                </a:lnTo>
                <a:lnTo>
                  <a:pt x="2785" y="3357"/>
                </a:lnTo>
                <a:lnTo>
                  <a:pt x="2743" y="3404"/>
                </a:lnTo>
                <a:lnTo>
                  <a:pt x="2695" y="3447"/>
                </a:lnTo>
                <a:lnTo>
                  <a:pt x="2643" y="3485"/>
                </a:lnTo>
                <a:lnTo>
                  <a:pt x="2589" y="3519"/>
                </a:lnTo>
                <a:lnTo>
                  <a:pt x="2530" y="3548"/>
                </a:lnTo>
                <a:lnTo>
                  <a:pt x="2468" y="3569"/>
                </a:lnTo>
                <a:lnTo>
                  <a:pt x="2404" y="3587"/>
                </a:lnTo>
                <a:lnTo>
                  <a:pt x="2337" y="3597"/>
                </a:lnTo>
                <a:lnTo>
                  <a:pt x="2269" y="3600"/>
                </a:lnTo>
                <a:lnTo>
                  <a:pt x="2200" y="3597"/>
                </a:lnTo>
                <a:lnTo>
                  <a:pt x="2134" y="3587"/>
                </a:lnTo>
                <a:lnTo>
                  <a:pt x="2069" y="3569"/>
                </a:lnTo>
                <a:lnTo>
                  <a:pt x="2008" y="3548"/>
                </a:lnTo>
                <a:lnTo>
                  <a:pt x="1949" y="3519"/>
                </a:lnTo>
                <a:lnTo>
                  <a:pt x="1894" y="3485"/>
                </a:lnTo>
                <a:lnTo>
                  <a:pt x="1843" y="3447"/>
                </a:lnTo>
                <a:lnTo>
                  <a:pt x="1795" y="3404"/>
                </a:lnTo>
                <a:lnTo>
                  <a:pt x="1752" y="3357"/>
                </a:lnTo>
                <a:lnTo>
                  <a:pt x="1713" y="3305"/>
                </a:lnTo>
                <a:lnTo>
                  <a:pt x="1680" y="3250"/>
                </a:lnTo>
                <a:lnTo>
                  <a:pt x="1651" y="3192"/>
                </a:lnTo>
                <a:lnTo>
                  <a:pt x="1628" y="3130"/>
                </a:lnTo>
                <a:lnTo>
                  <a:pt x="1612" y="3067"/>
                </a:lnTo>
                <a:lnTo>
                  <a:pt x="1602" y="3000"/>
                </a:lnTo>
                <a:lnTo>
                  <a:pt x="1599" y="2931"/>
                </a:lnTo>
                <a:lnTo>
                  <a:pt x="1602" y="2863"/>
                </a:lnTo>
                <a:lnTo>
                  <a:pt x="1612" y="2797"/>
                </a:lnTo>
                <a:lnTo>
                  <a:pt x="1628" y="2733"/>
                </a:lnTo>
                <a:lnTo>
                  <a:pt x="1651" y="2672"/>
                </a:lnTo>
                <a:lnTo>
                  <a:pt x="1680" y="2613"/>
                </a:lnTo>
                <a:lnTo>
                  <a:pt x="1713" y="2557"/>
                </a:lnTo>
                <a:lnTo>
                  <a:pt x="1752" y="2506"/>
                </a:lnTo>
                <a:lnTo>
                  <a:pt x="1795" y="2459"/>
                </a:lnTo>
                <a:lnTo>
                  <a:pt x="1843" y="2415"/>
                </a:lnTo>
                <a:lnTo>
                  <a:pt x="1894" y="2377"/>
                </a:lnTo>
                <a:lnTo>
                  <a:pt x="1949" y="2343"/>
                </a:lnTo>
                <a:lnTo>
                  <a:pt x="2008" y="2315"/>
                </a:lnTo>
                <a:lnTo>
                  <a:pt x="2069" y="2293"/>
                </a:lnTo>
                <a:lnTo>
                  <a:pt x="2134" y="2277"/>
                </a:lnTo>
                <a:lnTo>
                  <a:pt x="2200" y="2266"/>
                </a:lnTo>
                <a:lnTo>
                  <a:pt x="2269" y="2263"/>
                </a:lnTo>
                <a:close/>
                <a:moveTo>
                  <a:pt x="980" y="2057"/>
                </a:moveTo>
                <a:lnTo>
                  <a:pt x="1547" y="2057"/>
                </a:lnTo>
                <a:lnTo>
                  <a:pt x="1563" y="2060"/>
                </a:lnTo>
                <a:lnTo>
                  <a:pt x="1577" y="2067"/>
                </a:lnTo>
                <a:lnTo>
                  <a:pt x="1589" y="2078"/>
                </a:lnTo>
                <a:lnTo>
                  <a:pt x="1596" y="2092"/>
                </a:lnTo>
                <a:lnTo>
                  <a:pt x="1599" y="2109"/>
                </a:lnTo>
                <a:lnTo>
                  <a:pt x="1599" y="2160"/>
                </a:lnTo>
                <a:lnTo>
                  <a:pt x="1596" y="2176"/>
                </a:lnTo>
                <a:lnTo>
                  <a:pt x="1589" y="2191"/>
                </a:lnTo>
                <a:lnTo>
                  <a:pt x="1577" y="2201"/>
                </a:lnTo>
                <a:lnTo>
                  <a:pt x="1563" y="2209"/>
                </a:lnTo>
                <a:lnTo>
                  <a:pt x="1547" y="2211"/>
                </a:lnTo>
                <a:lnTo>
                  <a:pt x="980" y="2211"/>
                </a:lnTo>
                <a:lnTo>
                  <a:pt x="963" y="2209"/>
                </a:lnTo>
                <a:lnTo>
                  <a:pt x="949" y="2201"/>
                </a:lnTo>
                <a:lnTo>
                  <a:pt x="938" y="2191"/>
                </a:lnTo>
                <a:lnTo>
                  <a:pt x="931" y="2176"/>
                </a:lnTo>
                <a:lnTo>
                  <a:pt x="928" y="2160"/>
                </a:lnTo>
                <a:lnTo>
                  <a:pt x="928" y="2109"/>
                </a:lnTo>
                <a:lnTo>
                  <a:pt x="931" y="2092"/>
                </a:lnTo>
                <a:lnTo>
                  <a:pt x="938" y="2078"/>
                </a:lnTo>
                <a:lnTo>
                  <a:pt x="949" y="2067"/>
                </a:lnTo>
                <a:lnTo>
                  <a:pt x="963" y="2060"/>
                </a:lnTo>
                <a:lnTo>
                  <a:pt x="980" y="2057"/>
                </a:lnTo>
                <a:close/>
                <a:moveTo>
                  <a:pt x="798" y="1964"/>
                </a:moveTo>
                <a:lnTo>
                  <a:pt x="812" y="1967"/>
                </a:lnTo>
                <a:lnTo>
                  <a:pt x="826" y="1976"/>
                </a:lnTo>
                <a:lnTo>
                  <a:pt x="835" y="1987"/>
                </a:lnTo>
                <a:lnTo>
                  <a:pt x="841" y="2001"/>
                </a:lnTo>
                <a:lnTo>
                  <a:pt x="841" y="2015"/>
                </a:lnTo>
                <a:lnTo>
                  <a:pt x="838" y="2029"/>
                </a:lnTo>
                <a:lnTo>
                  <a:pt x="830" y="2042"/>
                </a:lnTo>
                <a:lnTo>
                  <a:pt x="640" y="2255"/>
                </a:lnTo>
                <a:lnTo>
                  <a:pt x="629" y="2264"/>
                </a:lnTo>
                <a:lnTo>
                  <a:pt x="617" y="2269"/>
                </a:lnTo>
                <a:lnTo>
                  <a:pt x="604" y="2271"/>
                </a:lnTo>
                <a:lnTo>
                  <a:pt x="588" y="2268"/>
                </a:lnTo>
                <a:lnTo>
                  <a:pt x="574" y="2260"/>
                </a:lnTo>
                <a:lnTo>
                  <a:pt x="456" y="2165"/>
                </a:lnTo>
                <a:lnTo>
                  <a:pt x="446" y="2155"/>
                </a:lnTo>
                <a:lnTo>
                  <a:pt x="440" y="2141"/>
                </a:lnTo>
                <a:lnTo>
                  <a:pt x="438" y="2127"/>
                </a:lnTo>
                <a:lnTo>
                  <a:pt x="441" y="2113"/>
                </a:lnTo>
                <a:lnTo>
                  <a:pt x="448" y="2099"/>
                </a:lnTo>
                <a:lnTo>
                  <a:pt x="459" y="2089"/>
                </a:lnTo>
                <a:lnTo>
                  <a:pt x="473" y="2084"/>
                </a:lnTo>
                <a:lnTo>
                  <a:pt x="488" y="2081"/>
                </a:lnTo>
                <a:lnTo>
                  <a:pt x="502" y="2085"/>
                </a:lnTo>
                <a:lnTo>
                  <a:pt x="515" y="2092"/>
                </a:lnTo>
                <a:lnTo>
                  <a:pt x="598" y="2159"/>
                </a:lnTo>
                <a:lnTo>
                  <a:pt x="759" y="1979"/>
                </a:lnTo>
                <a:lnTo>
                  <a:pt x="770" y="1969"/>
                </a:lnTo>
                <a:lnTo>
                  <a:pt x="784" y="1965"/>
                </a:lnTo>
                <a:lnTo>
                  <a:pt x="798" y="1964"/>
                </a:lnTo>
                <a:close/>
                <a:moveTo>
                  <a:pt x="980" y="1646"/>
                </a:moveTo>
                <a:lnTo>
                  <a:pt x="1804" y="1646"/>
                </a:lnTo>
                <a:lnTo>
                  <a:pt x="1821" y="1648"/>
                </a:lnTo>
                <a:lnTo>
                  <a:pt x="1835" y="1656"/>
                </a:lnTo>
                <a:lnTo>
                  <a:pt x="1846" y="1667"/>
                </a:lnTo>
                <a:lnTo>
                  <a:pt x="1854" y="1681"/>
                </a:lnTo>
                <a:lnTo>
                  <a:pt x="1856" y="1697"/>
                </a:lnTo>
                <a:lnTo>
                  <a:pt x="1856" y="1749"/>
                </a:lnTo>
                <a:lnTo>
                  <a:pt x="1854" y="1765"/>
                </a:lnTo>
                <a:lnTo>
                  <a:pt x="1846" y="1779"/>
                </a:lnTo>
                <a:lnTo>
                  <a:pt x="1835" y="1790"/>
                </a:lnTo>
                <a:lnTo>
                  <a:pt x="1821" y="1798"/>
                </a:lnTo>
                <a:lnTo>
                  <a:pt x="1804" y="1800"/>
                </a:lnTo>
                <a:lnTo>
                  <a:pt x="980" y="1800"/>
                </a:lnTo>
                <a:lnTo>
                  <a:pt x="963" y="1798"/>
                </a:lnTo>
                <a:lnTo>
                  <a:pt x="949" y="1790"/>
                </a:lnTo>
                <a:lnTo>
                  <a:pt x="938" y="1779"/>
                </a:lnTo>
                <a:lnTo>
                  <a:pt x="931" y="1765"/>
                </a:lnTo>
                <a:lnTo>
                  <a:pt x="928" y="1749"/>
                </a:lnTo>
                <a:lnTo>
                  <a:pt x="928" y="1697"/>
                </a:lnTo>
                <a:lnTo>
                  <a:pt x="931" y="1681"/>
                </a:lnTo>
                <a:lnTo>
                  <a:pt x="938" y="1667"/>
                </a:lnTo>
                <a:lnTo>
                  <a:pt x="949" y="1656"/>
                </a:lnTo>
                <a:lnTo>
                  <a:pt x="963" y="1648"/>
                </a:lnTo>
                <a:lnTo>
                  <a:pt x="980" y="1646"/>
                </a:lnTo>
                <a:close/>
                <a:moveTo>
                  <a:pt x="798" y="1526"/>
                </a:moveTo>
                <a:lnTo>
                  <a:pt x="812" y="1529"/>
                </a:lnTo>
                <a:lnTo>
                  <a:pt x="826" y="1538"/>
                </a:lnTo>
                <a:lnTo>
                  <a:pt x="835" y="1549"/>
                </a:lnTo>
                <a:lnTo>
                  <a:pt x="841" y="1563"/>
                </a:lnTo>
                <a:lnTo>
                  <a:pt x="841" y="1577"/>
                </a:lnTo>
                <a:lnTo>
                  <a:pt x="838" y="1592"/>
                </a:lnTo>
                <a:lnTo>
                  <a:pt x="830" y="1605"/>
                </a:lnTo>
                <a:lnTo>
                  <a:pt x="640" y="1817"/>
                </a:lnTo>
                <a:lnTo>
                  <a:pt x="629" y="1826"/>
                </a:lnTo>
                <a:lnTo>
                  <a:pt x="617" y="1832"/>
                </a:lnTo>
                <a:lnTo>
                  <a:pt x="604" y="1834"/>
                </a:lnTo>
                <a:lnTo>
                  <a:pt x="588" y="1831"/>
                </a:lnTo>
                <a:lnTo>
                  <a:pt x="574" y="1823"/>
                </a:lnTo>
                <a:lnTo>
                  <a:pt x="456" y="1728"/>
                </a:lnTo>
                <a:lnTo>
                  <a:pt x="446" y="1717"/>
                </a:lnTo>
                <a:lnTo>
                  <a:pt x="440" y="1704"/>
                </a:lnTo>
                <a:lnTo>
                  <a:pt x="438" y="1690"/>
                </a:lnTo>
                <a:lnTo>
                  <a:pt x="441" y="1675"/>
                </a:lnTo>
                <a:lnTo>
                  <a:pt x="448" y="1661"/>
                </a:lnTo>
                <a:lnTo>
                  <a:pt x="459" y="1652"/>
                </a:lnTo>
                <a:lnTo>
                  <a:pt x="473" y="1646"/>
                </a:lnTo>
                <a:lnTo>
                  <a:pt x="488" y="1644"/>
                </a:lnTo>
                <a:lnTo>
                  <a:pt x="502" y="1647"/>
                </a:lnTo>
                <a:lnTo>
                  <a:pt x="515" y="1655"/>
                </a:lnTo>
                <a:lnTo>
                  <a:pt x="598" y="1721"/>
                </a:lnTo>
                <a:lnTo>
                  <a:pt x="759" y="1541"/>
                </a:lnTo>
                <a:lnTo>
                  <a:pt x="770" y="1532"/>
                </a:lnTo>
                <a:lnTo>
                  <a:pt x="784" y="1527"/>
                </a:lnTo>
                <a:lnTo>
                  <a:pt x="798" y="1526"/>
                </a:lnTo>
                <a:close/>
                <a:moveTo>
                  <a:pt x="980" y="1183"/>
                </a:moveTo>
                <a:lnTo>
                  <a:pt x="1804" y="1183"/>
                </a:lnTo>
                <a:lnTo>
                  <a:pt x="1821" y="1186"/>
                </a:lnTo>
                <a:lnTo>
                  <a:pt x="1835" y="1192"/>
                </a:lnTo>
                <a:lnTo>
                  <a:pt x="1846" y="1204"/>
                </a:lnTo>
                <a:lnTo>
                  <a:pt x="1854" y="1219"/>
                </a:lnTo>
                <a:lnTo>
                  <a:pt x="1856" y="1234"/>
                </a:lnTo>
                <a:lnTo>
                  <a:pt x="1856" y="1286"/>
                </a:lnTo>
                <a:lnTo>
                  <a:pt x="1854" y="1301"/>
                </a:lnTo>
                <a:lnTo>
                  <a:pt x="1846" y="1316"/>
                </a:lnTo>
                <a:lnTo>
                  <a:pt x="1835" y="1328"/>
                </a:lnTo>
                <a:lnTo>
                  <a:pt x="1821" y="1334"/>
                </a:lnTo>
                <a:lnTo>
                  <a:pt x="1804" y="1337"/>
                </a:lnTo>
                <a:lnTo>
                  <a:pt x="980" y="1337"/>
                </a:lnTo>
                <a:lnTo>
                  <a:pt x="963" y="1334"/>
                </a:lnTo>
                <a:lnTo>
                  <a:pt x="949" y="1328"/>
                </a:lnTo>
                <a:lnTo>
                  <a:pt x="938" y="1316"/>
                </a:lnTo>
                <a:lnTo>
                  <a:pt x="931" y="1301"/>
                </a:lnTo>
                <a:lnTo>
                  <a:pt x="928" y="1286"/>
                </a:lnTo>
                <a:lnTo>
                  <a:pt x="928" y="1234"/>
                </a:lnTo>
                <a:lnTo>
                  <a:pt x="931" y="1219"/>
                </a:lnTo>
                <a:lnTo>
                  <a:pt x="938" y="1204"/>
                </a:lnTo>
                <a:lnTo>
                  <a:pt x="949" y="1192"/>
                </a:lnTo>
                <a:lnTo>
                  <a:pt x="963" y="1186"/>
                </a:lnTo>
                <a:lnTo>
                  <a:pt x="980" y="1183"/>
                </a:lnTo>
                <a:close/>
                <a:moveTo>
                  <a:pt x="798" y="1068"/>
                </a:moveTo>
                <a:lnTo>
                  <a:pt x="812" y="1072"/>
                </a:lnTo>
                <a:lnTo>
                  <a:pt x="826" y="1080"/>
                </a:lnTo>
                <a:lnTo>
                  <a:pt x="835" y="1092"/>
                </a:lnTo>
                <a:lnTo>
                  <a:pt x="841" y="1105"/>
                </a:lnTo>
                <a:lnTo>
                  <a:pt x="841" y="1120"/>
                </a:lnTo>
                <a:lnTo>
                  <a:pt x="838" y="1135"/>
                </a:lnTo>
                <a:lnTo>
                  <a:pt x="830" y="1147"/>
                </a:lnTo>
                <a:lnTo>
                  <a:pt x="640" y="1360"/>
                </a:lnTo>
                <a:lnTo>
                  <a:pt x="629" y="1369"/>
                </a:lnTo>
                <a:lnTo>
                  <a:pt x="617" y="1375"/>
                </a:lnTo>
                <a:lnTo>
                  <a:pt x="604" y="1376"/>
                </a:lnTo>
                <a:lnTo>
                  <a:pt x="588" y="1373"/>
                </a:lnTo>
                <a:lnTo>
                  <a:pt x="574" y="1366"/>
                </a:lnTo>
                <a:lnTo>
                  <a:pt x="456" y="1271"/>
                </a:lnTo>
                <a:lnTo>
                  <a:pt x="446" y="1260"/>
                </a:lnTo>
                <a:lnTo>
                  <a:pt x="440" y="1246"/>
                </a:lnTo>
                <a:lnTo>
                  <a:pt x="438" y="1232"/>
                </a:lnTo>
                <a:lnTo>
                  <a:pt x="441" y="1217"/>
                </a:lnTo>
                <a:lnTo>
                  <a:pt x="448" y="1204"/>
                </a:lnTo>
                <a:lnTo>
                  <a:pt x="459" y="1195"/>
                </a:lnTo>
                <a:lnTo>
                  <a:pt x="473" y="1188"/>
                </a:lnTo>
                <a:lnTo>
                  <a:pt x="488" y="1187"/>
                </a:lnTo>
                <a:lnTo>
                  <a:pt x="502" y="1189"/>
                </a:lnTo>
                <a:lnTo>
                  <a:pt x="515" y="1197"/>
                </a:lnTo>
                <a:lnTo>
                  <a:pt x="598" y="1263"/>
                </a:lnTo>
                <a:lnTo>
                  <a:pt x="759" y="1084"/>
                </a:lnTo>
                <a:lnTo>
                  <a:pt x="770" y="1075"/>
                </a:lnTo>
                <a:lnTo>
                  <a:pt x="784" y="1069"/>
                </a:lnTo>
                <a:lnTo>
                  <a:pt x="798" y="1068"/>
                </a:lnTo>
                <a:close/>
                <a:moveTo>
                  <a:pt x="155" y="360"/>
                </a:moveTo>
                <a:lnTo>
                  <a:pt x="573" y="360"/>
                </a:lnTo>
                <a:lnTo>
                  <a:pt x="569" y="386"/>
                </a:lnTo>
                <a:lnTo>
                  <a:pt x="568" y="413"/>
                </a:lnTo>
                <a:lnTo>
                  <a:pt x="571" y="455"/>
                </a:lnTo>
                <a:lnTo>
                  <a:pt x="581" y="494"/>
                </a:lnTo>
                <a:lnTo>
                  <a:pt x="596" y="530"/>
                </a:lnTo>
                <a:lnTo>
                  <a:pt x="617" y="564"/>
                </a:lnTo>
                <a:lnTo>
                  <a:pt x="642" y="593"/>
                </a:lnTo>
                <a:lnTo>
                  <a:pt x="672" y="620"/>
                </a:lnTo>
                <a:lnTo>
                  <a:pt x="706" y="640"/>
                </a:lnTo>
                <a:lnTo>
                  <a:pt x="742" y="656"/>
                </a:lnTo>
                <a:lnTo>
                  <a:pt x="782" y="665"/>
                </a:lnTo>
                <a:lnTo>
                  <a:pt x="823" y="669"/>
                </a:lnTo>
                <a:lnTo>
                  <a:pt x="1497" y="669"/>
                </a:lnTo>
                <a:lnTo>
                  <a:pt x="1539" y="665"/>
                </a:lnTo>
                <a:lnTo>
                  <a:pt x="1578" y="656"/>
                </a:lnTo>
                <a:lnTo>
                  <a:pt x="1614" y="640"/>
                </a:lnTo>
                <a:lnTo>
                  <a:pt x="1648" y="619"/>
                </a:lnTo>
                <a:lnTo>
                  <a:pt x="1678" y="593"/>
                </a:lnTo>
                <a:lnTo>
                  <a:pt x="1704" y="563"/>
                </a:lnTo>
                <a:lnTo>
                  <a:pt x="1725" y="529"/>
                </a:lnTo>
                <a:lnTo>
                  <a:pt x="1740" y="492"/>
                </a:lnTo>
                <a:lnTo>
                  <a:pt x="1750" y="452"/>
                </a:lnTo>
                <a:lnTo>
                  <a:pt x="1753" y="410"/>
                </a:lnTo>
                <a:lnTo>
                  <a:pt x="1752" y="385"/>
                </a:lnTo>
                <a:lnTo>
                  <a:pt x="1748" y="360"/>
                </a:lnTo>
                <a:lnTo>
                  <a:pt x="2063" y="360"/>
                </a:lnTo>
                <a:lnTo>
                  <a:pt x="2106" y="362"/>
                </a:lnTo>
                <a:lnTo>
                  <a:pt x="2146" y="369"/>
                </a:lnTo>
                <a:lnTo>
                  <a:pt x="2181" y="380"/>
                </a:lnTo>
                <a:lnTo>
                  <a:pt x="2213" y="393"/>
                </a:lnTo>
                <a:lnTo>
                  <a:pt x="2241" y="410"/>
                </a:lnTo>
                <a:lnTo>
                  <a:pt x="2265" y="431"/>
                </a:lnTo>
                <a:lnTo>
                  <a:pt x="2285" y="454"/>
                </a:lnTo>
                <a:lnTo>
                  <a:pt x="2300" y="479"/>
                </a:lnTo>
                <a:lnTo>
                  <a:pt x="2311" y="506"/>
                </a:lnTo>
                <a:lnTo>
                  <a:pt x="2318" y="536"/>
                </a:lnTo>
                <a:lnTo>
                  <a:pt x="2321" y="566"/>
                </a:lnTo>
                <a:lnTo>
                  <a:pt x="2321" y="2111"/>
                </a:lnTo>
                <a:lnTo>
                  <a:pt x="2294" y="2110"/>
                </a:lnTo>
                <a:lnTo>
                  <a:pt x="2269" y="2109"/>
                </a:lnTo>
                <a:lnTo>
                  <a:pt x="2198" y="2112"/>
                </a:lnTo>
                <a:lnTo>
                  <a:pt x="2129" y="2121"/>
                </a:lnTo>
                <a:lnTo>
                  <a:pt x="2063" y="2136"/>
                </a:lnTo>
                <a:lnTo>
                  <a:pt x="2063" y="926"/>
                </a:lnTo>
                <a:lnTo>
                  <a:pt x="258" y="926"/>
                </a:lnTo>
                <a:lnTo>
                  <a:pt x="258" y="2983"/>
                </a:lnTo>
                <a:lnTo>
                  <a:pt x="1447" y="2983"/>
                </a:lnTo>
                <a:lnTo>
                  <a:pt x="1453" y="3050"/>
                </a:lnTo>
                <a:lnTo>
                  <a:pt x="1465" y="3116"/>
                </a:lnTo>
                <a:lnTo>
                  <a:pt x="1483" y="3179"/>
                </a:lnTo>
                <a:lnTo>
                  <a:pt x="1505" y="3240"/>
                </a:lnTo>
                <a:lnTo>
                  <a:pt x="207" y="3240"/>
                </a:lnTo>
                <a:lnTo>
                  <a:pt x="169" y="3237"/>
                </a:lnTo>
                <a:lnTo>
                  <a:pt x="134" y="3227"/>
                </a:lnTo>
                <a:lnTo>
                  <a:pt x="103" y="3212"/>
                </a:lnTo>
                <a:lnTo>
                  <a:pt x="73" y="3192"/>
                </a:lnTo>
                <a:lnTo>
                  <a:pt x="49" y="3167"/>
                </a:lnTo>
                <a:lnTo>
                  <a:pt x="28" y="3139"/>
                </a:lnTo>
                <a:lnTo>
                  <a:pt x="13" y="3106"/>
                </a:lnTo>
                <a:lnTo>
                  <a:pt x="3" y="3071"/>
                </a:lnTo>
                <a:lnTo>
                  <a:pt x="0" y="3034"/>
                </a:lnTo>
                <a:lnTo>
                  <a:pt x="0" y="566"/>
                </a:lnTo>
                <a:lnTo>
                  <a:pt x="3" y="532"/>
                </a:lnTo>
                <a:lnTo>
                  <a:pt x="10" y="501"/>
                </a:lnTo>
                <a:lnTo>
                  <a:pt x="22" y="471"/>
                </a:lnTo>
                <a:lnTo>
                  <a:pt x="37" y="444"/>
                </a:lnTo>
                <a:lnTo>
                  <a:pt x="55" y="420"/>
                </a:lnTo>
                <a:lnTo>
                  <a:pt x="73" y="399"/>
                </a:lnTo>
                <a:lnTo>
                  <a:pt x="94" y="383"/>
                </a:lnTo>
                <a:lnTo>
                  <a:pt x="115" y="371"/>
                </a:lnTo>
                <a:lnTo>
                  <a:pt x="136" y="362"/>
                </a:lnTo>
                <a:lnTo>
                  <a:pt x="155" y="360"/>
                </a:lnTo>
                <a:close/>
                <a:moveTo>
                  <a:pt x="1160" y="103"/>
                </a:moveTo>
                <a:lnTo>
                  <a:pt x="1139" y="106"/>
                </a:lnTo>
                <a:lnTo>
                  <a:pt x="1121" y="113"/>
                </a:lnTo>
                <a:lnTo>
                  <a:pt x="1106" y="125"/>
                </a:lnTo>
                <a:lnTo>
                  <a:pt x="1094" y="141"/>
                </a:lnTo>
                <a:lnTo>
                  <a:pt x="1086" y="159"/>
                </a:lnTo>
                <a:lnTo>
                  <a:pt x="1083" y="180"/>
                </a:lnTo>
                <a:lnTo>
                  <a:pt x="1086" y="201"/>
                </a:lnTo>
                <a:lnTo>
                  <a:pt x="1094" y="219"/>
                </a:lnTo>
                <a:lnTo>
                  <a:pt x="1106" y="235"/>
                </a:lnTo>
                <a:lnTo>
                  <a:pt x="1121" y="247"/>
                </a:lnTo>
                <a:lnTo>
                  <a:pt x="1139" y="254"/>
                </a:lnTo>
                <a:lnTo>
                  <a:pt x="1160" y="257"/>
                </a:lnTo>
                <a:lnTo>
                  <a:pt x="1181" y="254"/>
                </a:lnTo>
                <a:lnTo>
                  <a:pt x="1200" y="247"/>
                </a:lnTo>
                <a:lnTo>
                  <a:pt x="1215" y="235"/>
                </a:lnTo>
                <a:lnTo>
                  <a:pt x="1227" y="219"/>
                </a:lnTo>
                <a:lnTo>
                  <a:pt x="1235" y="201"/>
                </a:lnTo>
                <a:lnTo>
                  <a:pt x="1238" y="180"/>
                </a:lnTo>
                <a:lnTo>
                  <a:pt x="1235" y="159"/>
                </a:lnTo>
                <a:lnTo>
                  <a:pt x="1227" y="141"/>
                </a:lnTo>
                <a:lnTo>
                  <a:pt x="1215" y="125"/>
                </a:lnTo>
                <a:lnTo>
                  <a:pt x="1200" y="113"/>
                </a:lnTo>
                <a:lnTo>
                  <a:pt x="1181" y="106"/>
                </a:lnTo>
                <a:lnTo>
                  <a:pt x="1160" y="103"/>
                </a:lnTo>
                <a:close/>
                <a:moveTo>
                  <a:pt x="1158" y="0"/>
                </a:moveTo>
                <a:lnTo>
                  <a:pt x="1162" y="0"/>
                </a:lnTo>
                <a:lnTo>
                  <a:pt x="1194" y="3"/>
                </a:lnTo>
                <a:lnTo>
                  <a:pt x="1225" y="11"/>
                </a:lnTo>
                <a:lnTo>
                  <a:pt x="1252" y="24"/>
                </a:lnTo>
                <a:lnTo>
                  <a:pt x="1277" y="41"/>
                </a:lnTo>
                <a:lnTo>
                  <a:pt x="1299" y="63"/>
                </a:lnTo>
                <a:lnTo>
                  <a:pt x="1317" y="88"/>
                </a:lnTo>
                <a:lnTo>
                  <a:pt x="1330" y="116"/>
                </a:lnTo>
                <a:lnTo>
                  <a:pt x="1337" y="146"/>
                </a:lnTo>
                <a:lnTo>
                  <a:pt x="1341" y="178"/>
                </a:lnTo>
                <a:lnTo>
                  <a:pt x="1341" y="180"/>
                </a:lnTo>
                <a:lnTo>
                  <a:pt x="1343" y="201"/>
                </a:lnTo>
                <a:lnTo>
                  <a:pt x="1352" y="219"/>
                </a:lnTo>
                <a:lnTo>
                  <a:pt x="1364" y="235"/>
                </a:lnTo>
                <a:lnTo>
                  <a:pt x="1379" y="247"/>
                </a:lnTo>
                <a:lnTo>
                  <a:pt x="1396" y="254"/>
                </a:lnTo>
                <a:lnTo>
                  <a:pt x="1417" y="257"/>
                </a:lnTo>
                <a:lnTo>
                  <a:pt x="1497" y="257"/>
                </a:lnTo>
                <a:lnTo>
                  <a:pt x="1528" y="261"/>
                </a:lnTo>
                <a:lnTo>
                  <a:pt x="1556" y="269"/>
                </a:lnTo>
                <a:lnTo>
                  <a:pt x="1582" y="284"/>
                </a:lnTo>
                <a:lnTo>
                  <a:pt x="1605" y="302"/>
                </a:lnTo>
                <a:lnTo>
                  <a:pt x="1624" y="324"/>
                </a:lnTo>
                <a:lnTo>
                  <a:pt x="1638" y="350"/>
                </a:lnTo>
                <a:lnTo>
                  <a:pt x="1647" y="380"/>
                </a:lnTo>
                <a:lnTo>
                  <a:pt x="1650" y="410"/>
                </a:lnTo>
                <a:lnTo>
                  <a:pt x="1650" y="413"/>
                </a:lnTo>
                <a:lnTo>
                  <a:pt x="1647" y="444"/>
                </a:lnTo>
                <a:lnTo>
                  <a:pt x="1638" y="472"/>
                </a:lnTo>
                <a:lnTo>
                  <a:pt x="1624" y="499"/>
                </a:lnTo>
                <a:lnTo>
                  <a:pt x="1605" y="521"/>
                </a:lnTo>
                <a:lnTo>
                  <a:pt x="1582" y="540"/>
                </a:lnTo>
                <a:lnTo>
                  <a:pt x="1556" y="554"/>
                </a:lnTo>
                <a:lnTo>
                  <a:pt x="1528" y="563"/>
                </a:lnTo>
                <a:lnTo>
                  <a:pt x="1497" y="566"/>
                </a:lnTo>
                <a:lnTo>
                  <a:pt x="823" y="566"/>
                </a:lnTo>
                <a:lnTo>
                  <a:pt x="793" y="563"/>
                </a:lnTo>
                <a:lnTo>
                  <a:pt x="764" y="554"/>
                </a:lnTo>
                <a:lnTo>
                  <a:pt x="738" y="540"/>
                </a:lnTo>
                <a:lnTo>
                  <a:pt x="715" y="521"/>
                </a:lnTo>
                <a:lnTo>
                  <a:pt x="697" y="499"/>
                </a:lnTo>
                <a:lnTo>
                  <a:pt x="682" y="472"/>
                </a:lnTo>
                <a:lnTo>
                  <a:pt x="674" y="444"/>
                </a:lnTo>
                <a:lnTo>
                  <a:pt x="670" y="413"/>
                </a:lnTo>
                <a:lnTo>
                  <a:pt x="670" y="410"/>
                </a:lnTo>
                <a:lnTo>
                  <a:pt x="674" y="380"/>
                </a:lnTo>
                <a:lnTo>
                  <a:pt x="682" y="350"/>
                </a:lnTo>
                <a:lnTo>
                  <a:pt x="697" y="324"/>
                </a:lnTo>
                <a:lnTo>
                  <a:pt x="715" y="302"/>
                </a:lnTo>
                <a:lnTo>
                  <a:pt x="738" y="284"/>
                </a:lnTo>
                <a:lnTo>
                  <a:pt x="764" y="269"/>
                </a:lnTo>
                <a:lnTo>
                  <a:pt x="793" y="261"/>
                </a:lnTo>
                <a:lnTo>
                  <a:pt x="823" y="257"/>
                </a:lnTo>
                <a:lnTo>
                  <a:pt x="903" y="257"/>
                </a:lnTo>
                <a:lnTo>
                  <a:pt x="923" y="254"/>
                </a:lnTo>
                <a:lnTo>
                  <a:pt x="942" y="247"/>
                </a:lnTo>
                <a:lnTo>
                  <a:pt x="957" y="235"/>
                </a:lnTo>
                <a:lnTo>
                  <a:pt x="969" y="219"/>
                </a:lnTo>
                <a:lnTo>
                  <a:pt x="977" y="201"/>
                </a:lnTo>
                <a:lnTo>
                  <a:pt x="980" y="180"/>
                </a:lnTo>
                <a:lnTo>
                  <a:pt x="980" y="178"/>
                </a:lnTo>
                <a:lnTo>
                  <a:pt x="983" y="146"/>
                </a:lnTo>
                <a:lnTo>
                  <a:pt x="991" y="116"/>
                </a:lnTo>
                <a:lnTo>
                  <a:pt x="1004" y="88"/>
                </a:lnTo>
                <a:lnTo>
                  <a:pt x="1021" y="63"/>
                </a:lnTo>
                <a:lnTo>
                  <a:pt x="1043" y="41"/>
                </a:lnTo>
                <a:lnTo>
                  <a:pt x="1068" y="24"/>
                </a:lnTo>
                <a:lnTo>
                  <a:pt x="1096" y="11"/>
                </a:lnTo>
                <a:lnTo>
                  <a:pt x="1126" y="3"/>
                </a:lnTo>
                <a:lnTo>
                  <a:pt x="11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5844650" y="3512477"/>
            <a:ext cx="417279" cy="483539"/>
            <a:chOff x="1497013" y="2566988"/>
            <a:chExt cx="2757488" cy="3133725"/>
          </a:xfrm>
          <a:solidFill>
            <a:schemeClr val="bg1"/>
          </a:solidFill>
        </p:grpSpPr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2454275" y="3282950"/>
              <a:ext cx="842963" cy="850900"/>
            </a:xfrm>
            <a:custGeom>
              <a:avLst/>
              <a:gdLst>
                <a:gd name="T0" fmla="*/ 89 w 1062"/>
                <a:gd name="T1" fmla="*/ 0 h 1073"/>
                <a:gd name="T2" fmla="*/ 973 w 1062"/>
                <a:gd name="T3" fmla="*/ 0 h 1073"/>
                <a:gd name="T4" fmla="*/ 994 w 1062"/>
                <a:gd name="T5" fmla="*/ 3 h 1073"/>
                <a:gd name="T6" fmla="*/ 1014 w 1062"/>
                <a:gd name="T7" fmla="*/ 10 h 1073"/>
                <a:gd name="T8" fmla="*/ 1031 w 1062"/>
                <a:gd name="T9" fmla="*/ 23 h 1073"/>
                <a:gd name="T10" fmla="*/ 1046 w 1062"/>
                <a:gd name="T11" fmla="*/ 39 h 1073"/>
                <a:gd name="T12" fmla="*/ 1056 w 1062"/>
                <a:gd name="T13" fmla="*/ 57 h 1073"/>
                <a:gd name="T14" fmla="*/ 1061 w 1062"/>
                <a:gd name="T15" fmla="*/ 79 h 1073"/>
                <a:gd name="T16" fmla="*/ 1062 w 1062"/>
                <a:gd name="T17" fmla="*/ 100 h 1073"/>
                <a:gd name="T18" fmla="*/ 1057 w 1062"/>
                <a:gd name="T19" fmla="*/ 121 h 1073"/>
                <a:gd name="T20" fmla="*/ 1018 w 1062"/>
                <a:gd name="T21" fmla="*/ 221 h 1073"/>
                <a:gd name="T22" fmla="*/ 972 w 1062"/>
                <a:gd name="T23" fmla="*/ 321 h 1073"/>
                <a:gd name="T24" fmla="*/ 920 w 1062"/>
                <a:gd name="T25" fmla="*/ 417 h 1073"/>
                <a:gd name="T26" fmla="*/ 861 w 1062"/>
                <a:gd name="T27" fmla="*/ 513 h 1073"/>
                <a:gd name="T28" fmla="*/ 796 w 1062"/>
                <a:gd name="T29" fmla="*/ 605 h 1073"/>
                <a:gd name="T30" fmla="*/ 725 w 1062"/>
                <a:gd name="T31" fmla="*/ 697 h 1073"/>
                <a:gd name="T32" fmla="*/ 694 w 1062"/>
                <a:gd name="T33" fmla="*/ 738 h 1073"/>
                <a:gd name="T34" fmla="*/ 668 w 1062"/>
                <a:gd name="T35" fmla="*/ 784 h 1073"/>
                <a:gd name="T36" fmla="*/ 647 w 1062"/>
                <a:gd name="T37" fmla="*/ 831 h 1073"/>
                <a:gd name="T38" fmla="*/ 632 w 1062"/>
                <a:gd name="T39" fmla="*/ 880 h 1073"/>
                <a:gd name="T40" fmla="*/ 623 w 1062"/>
                <a:gd name="T41" fmla="*/ 931 h 1073"/>
                <a:gd name="T42" fmla="*/ 621 w 1062"/>
                <a:gd name="T43" fmla="*/ 983 h 1073"/>
                <a:gd name="T44" fmla="*/ 617 w 1062"/>
                <a:gd name="T45" fmla="*/ 1007 h 1073"/>
                <a:gd name="T46" fmla="*/ 609 w 1062"/>
                <a:gd name="T47" fmla="*/ 1028 h 1073"/>
                <a:gd name="T48" fmla="*/ 594 w 1062"/>
                <a:gd name="T49" fmla="*/ 1047 h 1073"/>
                <a:gd name="T50" fmla="*/ 577 w 1062"/>
                <a:gd name="T51" fmla="*/ 1060 h 1073"/>
                <a:gd name="T52" fmla="*/ 554 w 1062"/>
                <a:gd name="T53" fmla="*/ 1070 h 1073"/>
                <a:gd name="T54" fmla="*/ 531 w 1062"/>
                <a:gd name="T55" fmla="*/ 1073 h 1073"/>
                <a:gd name="T56" fmla="*/ 508 w 1062"/>
                <a:gd name="T57" fmla="*/ 1070 h 1073"/>
                <a:gd name="T58" fmla="*/ 487 w 1062"/>
                <a:gd name="T59" fmla="*/ 1060 h 1073"/>
                <a:gd name="T60" fmla="*/ 468 w 1062"/>
                <a:gd name="T61" fmla="*/ 1047 h 1073"/>
                <a:gd name="T62" fmla="*/ 455 w 1062"/>
                <a:gd name="T63" fmla="*/ 1028 h 1073"/>
                <a:gd name="T64" fmla="*/ 445 w 1062"/>
                <a:gd name="T65" fmla="*/ 1007 h 1073"/>
                <a:gd name="T66" fmla="*/ 442 w 1062"/>
                <a:gd name="T67" fmla="*/ 983 h 1073"/>
                <a:gd name="T68" fmla="*/ 439 w 1062"/>
                <a:gd name="T69" fmla="*/ 931 h 1073"/>
                <a:gd name="T70" fmla="*/ 430 w 1062"/>
                <a:gd name="T71" fmla="*/ 880 h 1073"/>
                <a:gd name="T72" fmla="*/ 415 w 1062"/>
                <a:gd name="T73" fmla="*/ 831 h 1073"/>
                <a:gd name="T74" fmla="*/ 394 w 1062"/>
                <a:gd name="T75" fmla="*/ 784 h 1073"/>
                <a:gd name="T76" fmla="*/ 368 w 1062"/>
                <a:gd name="T77" fmla="*/ 738 h 1073"/>
                <a:gd name="T78" fmla="*/ 338 w 1062"/>
                <a:gd name="T79" fmla="*/ 697 h 1073"/>
                <a:gd name="T80" fmla="*/ 266 w 1062"/>
                <a:gd name="T81" fmla="*/ 605 h 1073"/>
                <a:gd name="T82" fmla="*/ 201 w 1062"/>
                <a:gd name="T83" fmla="*/ 513 h 1073"/>
                <a:gd name="T84" fmla="*/ 142 w 1062"/>
                <a:gd name="T85" fmla="*/ 417 h 1073"/>
                <a:gd name="T86" fmla="*/ 90 w 1062"/>
                <a:gd name="T87" fmla="*/ 321 h 1073"/>
                <a:gd name="T88" fmla="*/ 44 w 1062"/>
                <a:gd name="T89" fmla="*/ 221 h 1073"/>
                <a:gd name="T90" fmla="*/ 5 w 1062"/>
                <a:gd name="T91" fmla="*/ 121 h 1073"/>
                <a:gd name="T92" fmla="*/ 0 w 1062"/>
                <a:gd name="T93" fmla="*/ 100 h 1073"/>
                <a:gd name="T94" fmla="*/ 0 w 1062"/>
                <a:gd name="T95" fmla="*/ 79 h 1073"/>
                <a:gd name="T96" fmla="*/ 6 w 1062"/>
                <a:gd name="T97" fmla="*/ 57 h 1073"/>
                <a:gd name="T98" fmla="*/ 16 w 1062"/>
                <a:gd name="T99" fmla="*/ 39 h 1073"/>
                <a:gd name="T100" fmla="*/ 31 w 1062"/>
                <a:gd name="T101" fmla="*/ 23 h 1073"/>
                <a:gd name="T102" fmla="*/ 48 w 1062"/>
                <a:gd name="T103" fmla="*/ 10 h 1073"/>
                <a:gd name="T104" fmla="*/ 68 w 1062"/>
                <a:gd name="T105" fmla="*/ 3 h 1073"/>
                <a:gd name="T106" fmla="*/ 89 w 1062"/>
                <a:gd name="T107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2" h="1073">
                  <a:moveTo>
                    <a:pt x="89" y="0"/>
                  </a:moveTo>
                  <a:lnTo>
                    <a:pt x="973" y="0"/>
                  </a:lnTo>
                  <a:lnTo>
                    <a:pt x="994" y="3"/>
                  </a:lnTo>
                  <a:lnTo>
                    <a:pt x="1014" y="10"/>
                  </a:lnTo>
                  <a:lnTo>
                    <a:pt x="1031" y="23"/>
                  </a:lnTo>
                  <a:lnTo>
                    <a:pt x="1046" y="39"/>
                  </a:lnTo>
                  <a:lnTo>
                    <a:pt x="1056" y="57"/>
                  </a:lnTo>
                  <a:lnTo>
                    <a:pt x="1061" y="79"/>
                  </a:lnTo>
                  <a:lnTo>
                    <a:pt x="1062" y="100"/>
                  </a:lnTo>
                  <a:lnTo>
                    <a:pt x="1057" y="121"/>
                  </a:lnTo>
                  <a:lnTo>
                    <a:pt x="1018" y="221"/>
                  </a:lnTo>
                  <a:lnTo>
                    <a:pt x="972" y="321"/>
                  </a:lnTo>
                  <a:lnTo>
                    <a:pt x="920" y="417"/>
                  </a:lnTo>
                  <a:lnTo>
                    <a:pt x="861" y="513"/>
                  </a:lnTo>
                  <a:lnTo>
                    <a:pt x="796" y="605"/>
                  </a:lnTo>
                  <a:lnTo>
                    <a:pt x="725" y="697"/>
                  </a:lnTo>
                  <a:lnTo>
                    <a:pt x="694" y="738"/>
                  </a:lnTo>
                  <a:lnTo>
                    <a:pt x="668" y="784"/>
                  </a:lnTo>
                  <a:lnTo>
                    <a:pt x="647" y="831"/>
                  </a:lnTo>
                  <a:lnTo>
                    <a:pt x="632" y="880"/>
                  </a:lnTo>
                  <a:lnTo>
                    <a:pt x="623" y="931"/>
                  </a:lnTo>
                  <a:lnTo>
                    <a:pt x="621" y="983"/>
                  </a:lnTo>
                  <a:lnTo>
                    <a:pt x="617" y="1007"/>
                  </a:lnTo>
                  <a:lnTo>
                    <a:pt x="609" y="1028"/>
                  </a:lnTo>
                  <a:lnTo>
                    <a:pt x="594" y="1047"/>
                  </a:lnTo>
                  <a:lnTo>
                    <a:pt x="577" y="1060"/>
                  </a:lnTo>
                  <a:lnTo>
                    <a:pt x="554" y="1070"/>
                  </a:lnTo>
                  <a:lnTo>
                    <a:pt x="531" y="1073"/>
                  </a:lnTo>
                  <a:lnTo>
                    <a:pt x="508" y="1070"/>
                  </a:lnTo>
                  <a:lnTo>
                    <a:pt x="487" y="1060"/>
                  </a:lnTo>
                  <a:lnTo>
                    <a:pt x="468" y="1047"/>
                  </a:lnTo>
                  <a:lnTo>
                    <a:pt x="455" y="1028"/>
                  </a:lnTo>
                  <a:lnTo>
                    <a:pt x="445" y="1007"/>
                  </a:lnTo>
                  <a:lnTo>
                    <a:pt x="442" y="983"/>
                  </a:lnTo>
                  <a:lnTo>
                    <a:pt x="439" y="931"/>
                  </a:lnTo>
                  <a:lnTo>
                    <a:pt x="430" y="880"/>
                  </a:lnTo>
                  <a:lnTo>
                    <a:pt x="415" y="831"/>
                  </a:lnTo>
                  <a:lnTo>
                    <a:pt x="394" y="784"/>
                  </a:lnTo>
                  <a:lnTo>
                    <a:pt x="368" y="738"/>
                  </a:lnTo>
                  <a:lnTo>
                    <a:pt x="338" y="697"/>
                  </a:lnTo>
                  <a:lnTo>
                    <a:pt x="266" y="605"/>
                  </a:lnTo>
                  <a:lnTo>
                    <a:pt x="201" y="513"/>
                  </a:lnTo>
                  <a:lnTo>
                    <a:pt x="142" y="417"/>
                  </a:lnTo>
                  <a:lnTo>
                    <a:pt x="90" y="321"/>
                  </a:lnTo>
                  <a:lnTo>
                    <a:pt x="44" y="221"/>
                  </a:lnTo>
                  <a:lnTo>
                    <a:pt x="5" y="121"/>
                  </a:lnTo>
                  <a:lnTo>
                    <a:pt x="0" y="100"/>
                  </a:lnTo>
                  <a:lnTo>
                    <a:pt x="0" y="79"/>
                  </a:lnTo>
                  <a:lnTo>
                    <a:pt x="6" y="57"/>
                  </a:lnTo>
                  <a:lnTo>
                    <a:pt x="16" y="39"/>
                  </a:lnTo>
                  <a:lnTo>
                    <a:pt x="31" y="23"/>
                  </a:lnTo>
                  <a:lnTo>
                    <a:pt x="48" y="10"/>
                  </a:lnTo>
                  <a:lnTo>
                    <a:pt x="68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7"/>
            <p:cNvSpPr>
              <a:spLocks/>
            </p:cNvSpPr>
            <p:nvPr/>
          </p:nvSpPr>
          <p:spPr bwMode="auto">
            <a:xfrm>
              <a:off x="2098675" y="4276725"/>
              <a:ext cx="1555750" cy="1033463"/>
            </a:xfrm>
            <a:custGeom>
              <a:avLst/>
              <a:gdLst>
                <a:gd name="T0" fmla="*/ 980 w 1961"/>
                <a:gd name="T1" fmla="*/ 0 h 1301"/>
                <a:gd name="T2" fmla="*/ 1003 w 1961"/>
                <a:gd name="T3" fmla="*/ 2 h 1301"/>
                <a:gd name="T4" fmla="*/ 1026 w 1961"/>
                <a:gd name="T5" fmla="*/ 12 h 1301"/>
                <a:gd name="T6" fmla="*/ 1043 w 1961"/>
                <a:gd name="T7" fmla="*/ 26 h 1301"/>
                <a:gd name="T8" fmla="*/ 1058 w 1961"/>
                <a:gd name="T9" fmla="*/ 43 h 1301"/>
                <a:gd name="T10" fmla="*/ 1066 w 1961"/>
                <a:gd name="T11" fmla="*/ 66 h 1301"/>
                <a:gd name="T12" fmla="*/ 1070 w 1961"/>
                <a:gd name="T13" fmla="*/ 89 h 1301"/>
                <a:gd name="T14" fmla="*/ 1072 w 1961"/>
                <a:gd name="T15" fmla="*/ 138 h 1301"/>
                <a:gd name="T16" fmla="*/ 1084 w 1961"/>
                <a:gd name="T17" fmla="*/ 186 h 1301"/>
                <a:gd name="T18" fmla="*/ 1101 w 1961"/>
                <a:gd name="T19" fmla="*/ 233 h 1301"/>
                <a:gd name="T20" fmla="*/ 1125 w 1961"/>
                <a:gd name="T21" fmla="*/ 279 h 1301"/>
                <a:gd name="T22" fmla="*/ 1156 w 1961"/>
                <a:gd name="T23" fmla="*/ 325 h 1301"/>
                <a:gd name="T24" fmla="*/ 1193 w 1961"/>
                <a:gd name="T25" fmla="*/ 369 h 1301"/>
                <a:gd name="T26" fmla="*/ 1236 w 1961"/>
                <a:gd name="T27" fmla="*/ 411 h 1301"/>
                <a:gd name="T28" fmla="*/ 1286 w 1961"/>
                <a:gd name="T29" fmla="*/ 451 h 1301"/>
                <a:gd name="T30" fmla="*/ 1394 w 1961"/>
                <a:gd name="T31" fmla="*/ 535 h 1301"/>
                <a:gd name="T32" fmla="*/ 1495 w 1961"/>
                <a:gd name="T33" fmla="*/ 621 h 1301"/>
                <a:gd name="T34" fmla="*/ 1589 w 1961"/>
                <a:gd name="T35" fmla="*/ 707 h 1301"/>
                <a:gd name="T36" fmla="*/ 1676 w 1961"/>
                <a:gd name="T37" fmla="*/ 797 h 1301"/>
                <a:gd name="T38" fmla="*/ 1755 w 1961"/>
                <a:gd name="T39" fmla="*/ 887 h 1301"/>
                <a:gd name="T40" fmla="*/ 1828 w 1961"/>
                <a:gd name="T41" fmla="*/ 979 h 1301"/>
                <a:gd name="T42" fmla="*/ 1892 w 1961"/>
                <a:gd name="T43" fmla="*/ 1072 h 1301"/>
                <a:gd name="T44" fmla="*/ 1949 w 1961"/>
                <a:gd name="T45" fmla="*/ 1167 h 1301"/>
                <a:gd name="T46" fmla="*/ 1957 w 1961"/>
                <a:gd name="T47" fmla="*/ 1189 h 1301"/>
                <a:gd name="T48" fmla="*/ 1961 w 1961"/>
                <a:gd name="T49" fmla="*/ 1211 h 1301"/>
                <a:gd name="T50" fmla="*/ 1957 w 1961"/>
                <a:gd name="T51" fmla="*/ 1234 h 1301"/>
                <a:gd name="T52" fmla="*/ 1949 w 1961"/>
                <a:gd name="T53" fmla="*/ 1256 h 1301"/>
                <a:gd name="T54" fmla="*/ 1934 w 1961"/>
                <a:gd name="T55" fmla="*/ 1275 h 1301"/>
                <a:gd name="T56" fmla="*/ 1915 w 1961"/>
                <a:gd name="T57" fmla="*/ 1288 h 1301"/>
                <a:gd name="T58" fmla="*/ 1894 w 1961"/>
                <a:gd name="T59" fmla="*/ 1297 h 1301"/>
                <a:gd name="T60" fmla="*/ 1871 w 1961"/>
                <a:gd name="T61" fmla="*/ 1301 h 1301"/>
                <a:gd name="T62" fmla="*/ 89 w 1961"/>
                <a:gd name="T63" fmla="*/ 1301 h 1301"/>
                <a:gd name="T64" fmla="*/ 66 w 1961"/>
                <a:gd name="T65" fmla="*/ 1297 h 1301"/>
                <a:gd name="T66" fmla="*/ 45 w 1961"/>
                <a:gd name="T67" fmla="*/ 1288 h 1301"/>
                <a:gd name="T68" fmla="*/ 26 w 1961"/>
                <a:gd name="T69" fmla="*/ 1275 h 1301"/>
                <a:gd name="T70" fmla="*/ 13 w 1961"/>
                <a:gd name="T71" fmla="*/ 1256 h 1301"/>
                <a:gd name="T72" fmla="*/ 3 w 1961"/>
                <a:gd name="T73" fmla="*/ 1234 h 1301"/>
                <a:gd name="T74" fmla="*/ 0 w 1961"/>
                <a:gd name="T75" fmla="*/ 1211 h 1301"/>
                <a:gd name="T76" fmla="*/ 3 w 1961"/>
                <a:gd name="T77" fmla="*/ 1189 h 1301"/>
                <a:gd name="T78" fmla="*/ 11 w 1961"/>
                <a:gd name="T79" fmla="*/ 1167 h 1301"/>
                <a:gd name="T80" fmla="*/ 68 w 1961"/>
                <a:gd name="T81" fmla="*/ 1072 h 1301"/>
                <a:gd name="T82" fmla="*/ 133 w 1961"/>
                <a:gd name="T83" fmla="*/ 979 h 1301"/>
                <a:gd name="T84" fmla="*/ 205 w 1961"/>
                <a:gd name="T85" fmla="*/ 887 h 1301"/>
                <a:gd name="T86" fmla="*/ 285 w 1961"/>
                <a:gd name="T87" fmla="*/ 797 h 1301"/>
                <a:gd name="T88" fmla="*/ 371 w 1961"/>
                <a:gd name="T89" fmla="*/ 707 h 1301"/>
                <a:gd name="T90" fmla="*/ 465 w 1961"/>
                <a:gd name="T91" fmla="*/ 621 h 1301"/>
                <a:gd name="T92" fmla="*/ 566 w 1961"/>
                <a:gd name="T93" fmla="*/ 535 h 1301"/>
                <a:gd name="T94" fmla="*/ 674 w 1961"/>
                <a:gd name="T95" fmla="*/ 451 h 1301"/>
                <a:gd name="T96" fmla="*/ 724 w 1961"/>
                <a:gd name="T97" fmla="*/ 411 h 1301"/>
                <a:gd name="T98" fmla="*/ 767 w 1961"/>
                <a:gd name="T99" fmla="*/ 369 h 1301"/>
                <a:gd name="T100" fmla="*/ 804 w 1961"/>
                <a:gd name="T101" fmla="*/ 325 h 1301"/>
                <a:gd name="T102" fmla="*/ 835 w 1961"/>
                <a:gd name="T103" fmla="*/ 279 h 1301"/>
                <a:gd name="T104" fmla="*/ 859 w 1961"/>
                <a:gd name="T105" fmla="*/ 233 h 1301"/>
                <a:gd name="T106" fmla="*/ 877 w 1961"/>
                <a:gd name="T107" fmla="*/ 186 h 1301"/>
                <a:gd name="T108" fmla="*/ 888 w 1961"/>
                <a:gd name="T109" fmla="*/ 138 h 1301"/>
                <a:gd name="T110" fmla="*/ 891 w 1961"/>
                <a:gd name="T111" fmla="*/ 89 h 1301"/>
                <a:gd name="T112" fmla="*/ 894 w 1961"/>
                <a:gd name="T113" fmla="*/ 66 h 1301"/>
                <a:gd name="T114" fmla="*/ 904 w 1961"/>
                <a:gd name="T115" fmla="*/ 43 h 1301"/>
                <a:gd name="T116" fmla="*/ 917 w 1961"/>
                <a:gd name="T117" fmla="*/ 26 h 1301"/>
                <a:gd name="T118" fmla="*/ 936 w 1961"/>
                <a:gd name="T119" fmla="*/ 12 h 1301"/>
                <a:gd name="T120" fmla="*/ 957 w 1961"/>
                <a:gd name="T121" fmla="*/ 2 h 1301"/>
                <a:gd name="T122" fmla="*/ 980 w 1961"/>
                <a:gd name="T123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1" h="1301">
                  <a:moveTo>
                    <a:pt x="980" y="0"/>
                  </a:moveTo>
                  <a:lnTo>
                    <a:pt x="1003" y="2"/>
                  </a:lnTo>
                  <a:lnTo>
                    <a:pt x="1026" y="12"/>
                  </a:lnTo>
                  <a:lnTo>
                    <a:pt x="1043" y="26"/>
                  </a:lnTo>
                  <a:lnTo>
                    <a:pt x="1058" y="43"/>
                  </a:lnTo>
                  <a:lnTo>
                    <a:pt x="1066" y="66"/>
                  </a:lnTo>
                  <a:lnTo>
                    <a:pt x="1070" y="89"/>
                  </a:lnTo>
                  <a:lnTo>
                    <a:pt x="1072" y="138"/>
                  </a:lnTo>
                  <a:lnTo>
                    <a:pt x="1084" y="186"/>
                  </a:lnTo>
                  <a:lnTo>
                    <a:pt x="1101" y="233"/>
                  </a:lnTo>
                  <a:lnTo>
                    <a:pt x="1125" y="279"/>
                  </a:lnTo>
                  <a:lnTo>
                    <a:pt x="1156" y="325"/>
                  </a:lnTo>
                  <a:lnTo>
                    <a:pt x="1193" y="369"/>
                  </a:lnTo>
                  <a:lnTo>
                    <a:pt x="1236" y="411"/>
                  </a:lnTo>
                  <a:lnTo>
                    <a:pt x="1286" y="451"/>
                  </a:lnTo>
                  <a:lnTo>
                    <a:pt x="1394" y="535"/>
                  </a:lnTo>
                  <a:lnTo>
                    <a:pt x="1495" y="621"/>
                  </a:lnTo>
                  <a:lnTo>
                    <a:pt x="1589" y="707"/>
                  </a:lnTo>
                  <a:lnTo>
                    <a:pt x="1676" y="797"/>
                  </a:lnTo>
                  <a:lnTo>
                    <a:pt x="1755" y="887"/>
                  </a:lnTo>
                  <a:lnTo>
                    <a:pt x="1828" y="979"/>
                  </a:lnTo>
                  <a:lnTo>
                    <a:pt x="1892" y="1072"/>
                  </a:lnTo>
                  <a:lnTo>
                    <a:pt x="1949" y="1167"/>
                  </a:lnTo>
                  <a:lnTo>
                    <a:pt x="1957" y="1189"/>
                  </a:lnTo>
                  <a:lnTo>
                    <a:pt x="1961" y="1211"/>
                  </a:lnTo>
                  <a:lnTo>
                    <a:pt x="1957" y="1234"/>
                  </a:lnTo>
                  <a:lnTo>
                    <a:pt x="1949" y="1256"/>
                  </a:lnTo>
                  <a:lnTo>
                    <a:pt x="1934" y="1275"/>
                  </a:lnTo>
                  <a:lnTo>
                    <a:pt x="1915" y="1288"/>
                  </a:lnTo>
                  <a:lnTo>
                    <a:pt x="1894" y="1297"/>
                  </a:lnTo>
                  <a:lnTo>
                    <a:pt x="1871" y="1301"/>
                  </a:lnTo>
                  <a:lnTo>
                    <a:pt x="89" y="1301"/>
                  </a:lnTo>
                  <a:lnTo>
                    <a:pt x="66" y="1297"/>
                  </a:lnTo>
                  <a:lnTo>
                    <a:pt x="45" y="1288"/>
                  </a:lnTo>
                  <a:lnTo>
                    <a:pt x="26" y="1275"/>
                  </a:lnTo>
                  <a:lnTo>
                    <a:pt x="13" y="1256"/>
                  </a:lnTo>
                  <a:lnTo>
                    <a:pt x="3" y="1234"/>
                  </a:lnTo>
                  <a:lnTo>
                    <a:pt x="0" y="1211"/>
                  </a:lnTo>
                  <a:lnTo>
                    <a:pt x="3" y="1189"/>
                  </a:lnTo>
                  <a:lnTo>
                    <a:pt x="11" y="1167"/>
                  </a:lnTo>
                  <a:lnTo>
                    <a:pt x="68" y="1072"/>
                  </a:lnTo>
                  <a:lnTo>
                    <a:pt x="133" y="979"/>
                  </a:lnTo>
                  <a:lnTo>
                    <a:pt x="205" y="887"/>
                  </a:lnTo>
                  <a:lnTo>
                    <a:pt x="285" y="797"/>
                  </a:lnTo>
                  <a:lnTo>
                    <a:pt x="371" y="707"/>
                  </a:lnTo>
                  <a:lnTo>
                    <a:pt x="465" y="621"/>
                  </a:lnTo>
                  <a:lnTo>
                    <a:pt x="566" y="535"/>
                  </a:lnTo>
                  <a:lnTo>
                    <a:pt x="674" y="451"/>
                  </a:lnTo>
                  <a:lnTo>
                    <a:pt x="724" y="411"/>
                  </a:lnTo>
                  <a:lnTo>
                    <a:pt x="767" y="369"/>
                  </a:lnTo>
                  <a:lnTo>
                    <a:pt x="804" y="325"/>
                  </a:lnTo>
                  <a:lnTo>
                    <a:pt x="835" y="279"/>
                  </a:lnTo>
                  <a:lnTo>
                    <a:pt x="859" y="233"/>
                  </a:lnTo>
                  <a:lnTo>
                    <a:pt x="877" y="186"/>
                  </a:lnTo>
                  <a:lnTo>
                    <a:pt x="888" y="138"/>
                  </a:lnTo>
                  <a:lnTo>
                    <a:pt x="891" y="89"/>
                  </a:lnTo>
                  <a:lnTo>
                    <a:pt x="894" y="66"/>
                  </a:lnTo>
                  <a:lnTo>
                    <a:pt x="904" y="43"/>
                  </a:lnTo>
                  <a:lnTo>
                    <a:pt x="917" y="26"/>
                  </a:lnTo>
                  <a:lnTo>
                    <a:pt x="936" y="12"/>
                  </a:lnTo>
                  <a:lnTo>
                    <a:pt x="957" y="2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8"/>
            <p:cNvSpPr>
              <a:spLocks noEditPoints="1"/>
            </p:cNvSpPr>
            <p:nvPr/>
          </p:nvSpPr>
          <p:spPr bwMode="auto">
            <a:xfrm>
              <a:off x="1497013" y="2566988"/>
              <a:ext cx="2757488" cy="3133725"/>
            </a:xfrm>
            <a:custGeom>
              <a:avLst/>
              <a:gdLst>
                <a:gd name="T0" fmla="*/ 648 w 3475"/>
                <a:gd name="T1" fmla="*/ 663 h 3948"/>
                <a:gd name="T2" fmla="*/ 794 w 3475"/>
                <a:gd name="T3" fmla="*/ 1032 h 3948"/>
                <a:gd name="T4" fmla="*/ 992 w 3475"/>
                <a:gd name="T5" fmla="*/ 1359 h 3948"/>
                <a:gd name="T6" fmla="*/ 1208 w 3475"/>
                <a:gd name="T7" fmla="*/ 1647 h 3948"/>
                <a:gd name="T8" fmla="*/ 1383 w 3475"/>
                <a:gd name="T9" fmla="*/ 1858 h 3948"/>
                <a:gd name="T10" fmla="*/ 1425 w 3475"/>
                <a:gd name="T11" fmla="*/ 1975 h 3948"/>
                <a:gd name="T12" fmla="*/ 1383 w 3475"/>
                <a:gd name="T13" fmla="*/ 2090 h 3948"/>
                <a:gd name="T14" fmla="*/ 1208 w 3475"/>
                <a:gd name="T15" fmla="*/ 2301 h 3948"/>
                <a:gd name="T16" fmla="*/ 992 w 3475"/>
                <a:gd name="T17" fmla="*/ 2591 h 3948"/>
                <a:gd name="T18" fmla="*/ 794 w 3475"/>
                <a:gd name="T19" fmla="*/ 2918 h 3948"/>
                <a:gd name="T20" fmla="*/ 648 w 3475"/>
                <a:gd name="T21" fmla="*/ 3287 h 3948"/>
                <a:gd name="T22" fmla="*/ 2886 w 3475"/>
                <a:gd name="T23" fmla="*/ 3590 h 3948"/>
                <a:gd name="T24" fmla="*/ 2796 w 3475"/>
                <a:gd name="T25" fmla="*/ 3190 h 3948"/>
                <a:gd name="T26" fmla="*/ 2634 w 3475"/>
                <a:gd name="T27" fmla="*/ 2833 h 3948"/>
                <a:gd name="T28" fmla="*/ 2430 w 3475"/>
                <a:gd name="T29" fmla="*/ 2515 h 3948"/>
                <a:gd name="T30" fmla="*/ 2213 w 3475"/>
                <a:gd name="T31" fmla="*/ 2236 h 3948"/>
                <a:gd name="T32" fmla="*/ 2072 w 3475"/>
                <a:gd name="T33" fmla="*/ 2064 h 3948"/>
                <a:gd name="T34" fmla="*/ 2051 w 3475"/>
                <a:gd name="T35" fmla="*/ 1944 h 3948"/>
                <a:gd name="T36" fmla="*/ 2107 w 3475"/>
                <a:gd name="T37" fmla="*/ 1840 h 3948"/>
                <a:gd name="T38" fmla="*/ 2320 w 3475"/>
                <a:gd name="T39" fmla="*/ 1579 h 3948"/>
                <a:gd name="T40" fmla="*/ 2536 w 3475"/>
                <a:gd name="T41" fmla="*/ 1281 h 3948"/>
                <a:gd name="T42" fmla="*/ 2722 w 3475"/>
                <a:gd name="T43" fmla="*/ 942 h 3948"/>
                <a:gd name="T44" fmla="*/ 2851 w 3475"/>
                <a:gd name="T45" fmla="*/ 564 h 3948"/>
                <a:gd name="T46" fmla="*/ 178 w 3475"/>
                <a:gd name="T47" fmla="*/ 0 h 3948"/>
                <a:gd name="T48" fmla="*/ 3396 w 3475"/>
                <a:gd name="T49" fmla="*/ 30 h 3948"/>
                <a:gd name="T50" fmla="*/ 3471 w 3475"/>
                <a:gd name="T51" fmla="*/ 143 h 3948"/>
                <a:gd name="T52" fmla="*/ 3444 w 3475"/>
                <a:gd name="T53" fmla="*/ 279 h 3948"/>
                <a:gd name="T54" fmla="*/ 3333 w 3475"/>
                <a:gd name="T55" fmla="*/ 355 h 3948"/>
                <a:gd name="T56" fmla="*/ 3211 w 3475"/>
                <a:gd name="T57" fmla="*/ 586 h 3948"/>
                <a:gd name="T58" fmla="*/ 3083 w 3475"/>
                <a:gd name="T59" fmla="*/ 1003 h 3948"/>
                <a:gd name="T60" fmla="*/ 2897 w 3475"/>
                <a:gd name="T61" fmla="*/ 1374 h 3948"/>
                <a:gd name="T62" fmla="*/ 2680 w 3475"/>
                <a:gd name="T63" fmla="*/ 1698 h 3948"/>
                <a:gd name="T64" fmla="*/ 2460 w 3475"/>
                <a:gd name="T65" fmla="*/ 1975 h 3948"/>
                <a:gd name="T66" fmla="*/ 2680 w 3475"/>
                <a:gd name="T67" fmla="*/ 2252 h 3948"/>
                <a:gd name="T68" fmla="*/ 2897 w 3475"/>
                <a:gd name="T69" fmla="*/ 2574 h 3948"/>
                <a:gd name="T70" fmla="*/ 3083 w 3475"/>
                <a:gd name="T71" fmla="*/ 2946 h 3948"/>
                <a:gd name="T72" fmla="*/ 3211 w 3475"/>
                <a:gd name="T73" fmla="*/ 3363 h 3948"/>
                <a:gd name="T74" fmla="*/ 3333 w 3475"/>
                <a:gd name="T75" fmla="*/ 3594 h 3948"/>
                <a:gd name="T76" fmla="*/ 3444 w 3475"/>
                <a:gd name="T77" fmla="*/ 3669 h 3948"/>
                <a:gd name="T78" fmla="*/ 3471 w 3475"/>
                <a:gd name="T79" fmla="*/ 3806 h 3948"/>
                <a:gd name="T80" fmla="*/ 3396 w 3475"/>
                <a:gd name="T81" fmla="*/ 3919 h 3948"/>
                <a:gd name="T82" fmla="*/ 178 w 3475"/>
                <a:gd name="T83" fmla="*/ 3948 h 3948"/>
                <a:gd name="T84" fmla="*/ 51 w 3475"/>
                <a:gd name="T85" fmla="*/ 3896 h 3948"/>
                <a:gd name="T86" fmla="*/ 0 w 3475"/>
                <a:gd name="T87" fmla="*/ 3770 h 3948"/>
                <a:gd name="T88" fmla="*/ 51 w 3475"/>
                <a:gd name="T89" fmla="*/ 3642 h 3948"/>
                <a:gd name="T90" fmla="*/ 178 w 3475"/>
                <a:gd name="T91" fmla="*/ 3590 h 3948"/>
                <a:gd name="T92" fmla="*/ 288 w 3475"/>
                <a:gd name="T93" fmla="*/ 3255 h 3948"/>
                <a:gd name="T94" fmla="*/ 433 w 3475"/>
                <a:gd name="T95" fmla="*/ 2849 h 3948"/>
                <a:gd name="T96" fmla="*/ 630 w 3475"/>
                <a:gd name="T97" fmla="*/ 2490 h 3948"/>
                <a:gd name="T98" fmla="*/ 851 w 3475"/>
                <a:gd name="T99" fmla="*/ 2177 h 3948"/>
                <a:gd name="T100" fmla="*/ 961 w 3475"/>
                <a:gd name="T101" fmla="*/ 1909 h 3948"/>
                <a:gd name="T102" fmla="*/ 739 w 3475"/>
                <a:gd name="T103" fmla="*/ 1621 h 3948"/>
                <a:gd name="T104" fmla="*/ 527 w 3475"/>
                <a:gd name="T105" fmla="*/ 1286 h 3948"/>
                <a:gd name="T106" fmla="*/ 353 w 3475"/>
                <a:gd name="T107" fmla="*/ 904 h 3948"/>
                <a:gd name="T108" fmla="*/ 245 w 3475"/>
                <a:gd name="T109" fmla="*/ 474 h 3948"/>
                <a:gd name="T110" fmla="*/ 108 w 3475"/>
                <a:gd name="T111" fmla="*/ 345 h 3948"/>
                <a:gd name="T112" fmla="*/ 13 w 3475"/>
                <a:gd name="T113" fmla="*/ 250 h 3948"/>
                <a:gd name="T114" fmla="*/ 13 w 3475"/>
                <a:gd name="T115" fmla="*/ 109 h 3948"/>
                <a:gd name="T116" fmla="*/ 108 w 3475"/>
                <a:gd name="T117" fmla="*/ 14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5" h="3948">
                  <a:moveTo>
                    <a:pt x="589" y="359"/>
                  </a:moveTo>
                  <a:lnTo>
                    <a:pt x="602" y="463"/>
                  </a:lnTo>
                  <a:lnTo>
                    <a:pt x="623" y="564"/>
                  </a:lnTo>
                  <a:lnTo>
                    <a:pt x="648" y="663"/>
                  </a:lnTo>
                  <a:lnTo>
                    <a:pt x="679" y="759"/>
                  </a:lnTo>
                  <a:lnTo>
                    <a:pt x="713" y="852"/>
                  </a:lnTo>
                  <a:lnTo>
                    <a:pt x="752" y="942"/>
                  </a:lnTo>
                  <a:lnTo>
                    <a:pt x="794" y="1032"/>
                  </a:lnTo>
                  <a:lnTo>
                    <a:pt x="840" y="1117"/>
                  </a:lnTo>
                  <a:lnTo>
                    <a:pt x="889" y="1200"/>
                  </a:lnTo>
                  <a:lnTo>
                    <a:pt x="940" y="1281"/>
                  </a:lnTo>
                  <a:lnTo>
                    <a:pt x="992" y="1359"/>
                  </a:lnTo>
                  <a:lnTo>
                    <a:pt x="1045" y="1435"/>
                  </a:lnTo>
                  <a:lnTo>
                    <a:pt x="1099" y="1508"/>
                  </a:lnTo>
                  <a:lnTo>
                    <a:pt x="1154" y="1579"/>
                  </a:lnTo>
                  <a:lnTo>
                    <a:pt x="1208" y="1647"/>
                  </a:lnTo>
                  <a:lnTo>
                    <a:pt x="1263" y="1714"/>
                  </a:lnTo>
                  <a:lnTo>
                    <a:pt x="1316" y="1778"/>
                  </a:lnTo>
                  <a:lnTo>
                    <a:pt x="1367" y="1840"/>
                  </a:lnTo>
                  <a:lnTo>
                    <a:pt x="1383" y="1858"/>
                  </a:lnTo>
                  <a:lnTo>
                    <a:pt x="1402" y="1886"/>
                  </a:lnTo>
                  <a:lnTo>
                    <a:pt x="1415" y="1914"/>
                  </a:lnTo>
                  <a:lnTo>
                    <a:pt x="1423" y="1944"/>
                  </a:lnTo>
                  <a:lnTo>
                    <a:pt x="1425" y="1975"/>
                  </a:lnTo>
                  <a:lnTo>
                    <a:pt x="1423" y="2005"/>
                  </a:lnTo>
                  <a:lnTo>
                    <a:pt x="1415" y="2036"/>
                  </a:lnTo>
                  <a:lnTo>
                    <a:pt x="1402" y="2064"/>
                  </a:lnTo>
                  <a:lnTo>
                    <a:pt x="1383" y="2090"/>
                  </a:lnTo>
                  <a:lnTo>
                    <a:pt x="1367" y="2110"/>
                  </a:lnTo>
                  <a:lnTo>
                    <a:pt x="1316" y="2171"/>
                  </a:lnTo>
                  <a:lnTo>
                    <a:pt x="1263" y="2236"/>
                  </a:lnTo>
                  <a:lnTo>
                    <a:pt x="1208" y="2301"/>
                  </a:lnTo>
                  <a:lnTo>
                    <a:pt x="1154" y="2371"/>
                  </a:lnTo>
                  <a:lnTo>
                    <a:pt x="1099" y="2442"/>
                  </a:lnTo>
                  <a:lnTo>
                    <a:pt x="1045" y="2515"/>
                  </a:lnTo>
                  <a:lnTo>
                    <a:pt x="992" y="2591"/>
                  </a:lnTo>
                  <a:lnTo>
                    <a:pt x="940" y="2669"/>
                  </a:lnTo>
                  <a:lnTo>
                    <a:pt x="889" y="2749"/>
                  </a:lnTo>
                  <a:lnTo>
                    <a:pt x="840" y="2833"/>
                  </a:lnTo>
                  <a:lnTo>
                    <a:pt x="794" y="2918"/>
                  </a:lnTo>
                  <a:lnTo>
                    <a:pt x="752" y="3006"/>
                  </a:lnTo>
                  <a:lnTo>
                    <a:pt x="713" y="3097"/>
                  </a:lnTo>
                  <a:lnTo>
                    <a:pt x="679" y="3190"/>
                  </a:lnTo>
                  <a:lnTo>
                    <a:pt x="648" y="3287"/>
                  </a:lnTo>
                  <a:lnTo>
                    <a:pt x="623" y="3385"/>
                  </a:lnTo>
                  <a:lnTo>
                    <a:pt x="602" y="3487"/>
                  </a:lnTo>
                  <a:lnTo>
                    <a:pt x="589" y="3590"/>
                  </a:lnTo>
                  <a:lnTo>
                    <a:pt x="2886" y="3590"/>
                  </a:lnTo>
                  <a:lnTo>
                    <a:pt x="2872" y="3487"/>
                  </a:lnTo>
                  <a:lnTo>
                    <a:pt x="2851" y="3385"/>
                  </a:lnTo>
                  <a:lnTo>
                    <a:pt x="2826" y="3287"/>
                  </a:lnTo>
                  <a:lnTo>
                    <a:pt x="2796" y="3190"/>
                  </a:lnTo>
                  <a:lnTo>
                    <a:pt x="2761" y="3097"/>
                  </a:lnTo>
                  <a:lnTo>
                    <a:pt x="2722" y="3006"/>
                  </a:lnTo>
                  <a:lnTo>
                    <a:pt x="2680" y="2918"/>
                  </a:lnTo>
                  <a:lnTo>
                    <a:pt x="2634" y="2833"/>
                  </a:lnTo>
                  <a:lnTo>
                    <a:pt x="2586" y="2749"/>
                  </a:lnTo>
                  <a:lnTo>
                    <a:pt x="2536" y="2669"/>
                  </a:lnTo>
                  <a:lnTo>
                    <a:pt x="2483" y="2591"/>
                  </a:lnTo>
                  <a:lnTo>
                    <a:pt x="2430" y="2515"/>
                  </a:lnTo>
                  <a:lnTo>
                    <a:pt x="2375" y="2442"/>
                  </a:lnTo>
                  <a:lnTo>
                    <a:pt x="2321" y="2371"/>
                  </a:lnTo>
                  <a:lnTo>
                    <a:pt x="2266" y="2301"/>
                  </a:lnTo>
                  <a:lnTo>
                    <a:pt x="2213" y="2236"/>
                  </a:lnTo>
                  <a:lnTo>
                    <a:pt x="2158" y="2171"/>
                  </a:lnTo>
                  <a:lnTo>
                    <a:pt x="2108" y="2110"/>
                  </a:lnTo>
                  <a:lnTo>
                    <a:pt x="2091" y="2090"/>
                  </a:lnTo>
                  <a:lnTo>
                    <a:pt x="2072" y="2064"/>
                  </a:lnTo>
                  <a:lnTo>
                    <a:pt x="2060" y="2036"/>
                  </a:lnTo>
                  <a:lnTo>
                    <a:pt x="2051" y="2005"/>
                  </a:lnTo>
                  <a:lnTo>
                    <a:pt x="2049" y="1975"/>
                  </a:lnTo>
                  <a:lnTo>
                    <a:pt x="2051" y="1944"/>
                  </a:lnTo>
                  <a:lnTo>
                    <a:pt x="2060" y="1914"/>
                  </a:lnTo>
                  <a:lnTo>
                    <a:pt x="2072" y="1886"/>
                  </a:lnTo>
                  <a:lnTo>
                    <a:pt x="2091" y="1858"/>
                  </a:lnTo>
                  <a:lnTo>
                    <a:pt x="2107" y="1840"/>
                  </a:lnTo>
                  <a:lnTo>
                    <a:pt x="2158" y="1778"/>
                  </a:lnTo>
                  <a:lnTo>
                    <a:pt x="2211" y="1714"/>
                  </a:lnTo>
                  <a:lnTo>
                    <a:pt x="2266" y="1647"/>
                  </a:lnTo>
                  <a:lnTo>
                    <a:pt x="2320" y="1579"/>
                  </a:lnTo>
                  <a:lnTo>
                    <a:pt x="2375" y="1508"/>
                  </a:lnTo>
                  <a:lnTo>
                    <a:pt x="2430" y="1435"/>
                  </a:lnTo>
                  <a:lnTo>
                    <a:pt x="2483" y="1359"/>
                  </a:lnTo>
                  <a:lnTo>
                    <a:pt x="2536" y="1281"/>
                  </a:lnTo>
                  <a:lnTo>
                    <a:pt x="2586" y="1200"/>
                  </a:lnTo>
                  <a:lnTo>
                    <a:pt x="2634" y="1117"/>
                  </a:lnTo>
                  <a:lnTo>
                    <a:pt x="2680" y="1032"/>
                  </a:lnTo>
                  <a:lnTo>
                    <a:pt x="2722" y="942"/>
                  </a:lnTo>
                  <a:lnTo>
                    <a:pt x="2761" y="852"/>
                  </a:lnTo>
                  <a:lnTo>
                    <a:pt x="2796" y="759"/>
                  </a:lnTo>
                  <a:lnTo>
                    <a:pt x="2826" y="663"/>
                  </a:lnTo>
                  <a:lnTo>
                    <a:pt x="2851" y="564"/>
                  </a:lnTo>
                  <a:lnTo>
                    <a:pt x="2872" y="463"/>
                  </a:lnTo>
                  <a:lnTo>
                    <a:pt x="2886" y="359"/>
                  </a:lnTo>
                  <a:lnTo>
                    <a:pt x="589" y="359"/>
                  </a:lnTo>
                  <a:close/>
                  <a:moveTo>
                    <a:pt x="178" y="0"/>
                  </a:moveTo>
                  <a:lnTo>
                    <a:pt x="3296" y="0"/>
                  </a:lnTo>
                  <a:lnTo>
                    <a:pt x="3333" y="4"/>
                  </a:lnTo>
                  <a:lnTo>
                    <a:pt x="3366" y="14"/>
                  </a:lnTo>
                  <a:lnTo>
                    <a:pt x="3396" y="30"/>
                  </a:lnTo>
                  <a:lnTo>
                    <a:pt x="3423" y="52"/>
                  </a:lnTo>
                  <a:lnTo>
                    <a:pt x="3444" y="80"/>
                  </a:lnTo>
                  <a:lnTo>
                    <a:pt x="3461" y="109"/>
                  </a:lnTo>
                  <a:lnTo>
                    <a:pt x="3471" y="143"/>
                  </a:lnTo>
                  <a:lnTo>
                    <a:pt x="3475" y="179"/>
                  </a:lnTo>
                  <a:lnTo>
                    <a:pt x="3471" y="215"/>
                  </a:lnTo>
                  <a:lnTo>
                    <a:pt x="3461" y="250"/>
                  </a:lnTo>
                  <a:lnTo>
                    <a:pt x="3444" y="279"/>
                  </a:lnTo>
                  <a:lnTo>
                    <a:pt x="3423" y="307"/>
                  </a:lnTo>
                  <a:lnTo>
                    <a:pt x="3396" y="328"/>
                  </a:lnTo>
                  <a:lnTo>
                    <a:pt x="3366" y="345"/>
                  </a:lnTo>
                  <a:lnTo>
                    <a:pt x="3333" y="355"/>
                  </a:lnTo>
                  <a:lnTo>
                    <a:pt x="3296" y="359"/>
                  </a:lnTo>
                  <a:lnTo>
                    <a:pt x="3243" y="359"/>
                  </a:lnTo>
                  <a:lnTo>
                    <a:pt x="3229" y="474"/>
                  </a:lnTo>
                  <a:lnTo>
                    <a:pt x="3211" y="586"/>
                  </a:lnTo>
                  <a:lnTo>
                    <a:pt x="3186" y="695"/>
                  </a:lnTo>
                  <a:lnTo>
                    <a:pt x="3155" y="801"/>
                  </a:lnTo>
                  <a:lnTo>
                    <a:pt x="3122" y="904"/>
                  </a:lnTo>
                  <a:lnTo>
                    <a:pt x="3083" y="1003"/>
                  </a:lnTo>
                  <a:lnTo>
                    <a:pt x="3041" y="1101"/>
                  </a:lnTo>
                  <a:lnTo>
                    <a:pt x="2995" y="1194"/>
                  </a:lnTo>
                  <a:lnTo>
                    <a:pt x="2947" y="1286"/>
                  </a:lnTo>
                  <a:lnTo>
                    <a:pt x="2897" y="1374"/>
                  </a:lnTo>
                  <a:lnTo>
                    <a:pt x="2844" y="1460"/>
                  </a:lnTo>
                  <a:lnTo>
                    <a:pt x="2789" y="1542"/>
                  </a:lnTo>
                  <a:lnTo>
                    <a:pt x="2735" y="1621"/>
                  </a:lnTo>
                  <a:lnTo>
                    <a:pt x="2680" y="1698"/>
                  </a:lnTo>
                  <a:lnTo>
                    <a:pt x="2623" y="1771"/>
                  </a:lnTo>
                  <a:lnTo>
                    <a:pt x="2568" y="1842"/>
                  </a:lnTo>
                  <a:lnTo>
                    <a:pt x="2513" y="1909"/>
                  </a:lnTo>
                  <a:lnTo>
                    <a:pt x="2460" y="1975"/>
                  </a:lnTo>
                  <a:lnTo>
                    <a:pt x="2513" y="2040"/>
                  </a:lnTo>
                  <a:lnTo>
                    <a:pt x="2568" y="2108"/>
                  </a:lnTo>
                  <a:lnTo>
                    <a:pt x="2623" y="2177"/>
                  </a:lnTo>
                  <a:lnTo>
                    <a:pt x="2680" y="2252"/>
                  </a:lnTo>
                  <a:lnTo>
                    <a:pt x="2735" y="2327"/>
                  </a:lnTo>
                  <a:lnTo>
                    <a:pt x="2789" y="2407"/>
                  </a:lnTo>
                  <a:lnTo>
                    <a:pt x="2844" y="2490"/>
                  </a:lnTo>
                  <a:lnTo>
                    <a:pt x="2897" y="2574"/>
                  </a:lnTo>
                  <a:lnTo>
                    <a:pt x="2947" y="2663"/>
                  </a:lnTo>
                  <a:lnTo>
                    <a:pt x="2995" y="2754"/>
                  </a:lnTo>
                  <a:lnTo>
                    <a:pt x="3041" y="2849"/>
                  </a:lnTo>
                  <a:lnTo>
                    <a:pt x="3083" y="2946"/>
                  </a:lnTo>
                  <a:lnTo>
                    <a:pt x="3122" y="3045"/>
                  </a:lnTo>
                  <a:lnTo>
                    <a:pt x="3155" y="3148"/>
                  </a:lnTo>
                  <a:lnTo>
                    <a:pt x="3186" y="3255"/>
                  </a:lnTo>
                  <a:lnTo>
                    <a:pt x="3211" y="3363"/>
                  </a:lnTo>
                  <a:lnTo>
                    <a:pt x="3229" y="3476"/>
                  </a:lnTo>
                  <a:lnTo>
                    <a:pt x="3243" y="3590"/>
                  </a:lnTo>
                  <a:lnTo>
                    <a:pt x="3296" y="3590"/>
                  </a:lnTo>
                  <a:lnTo>
                    <a:pt x="3333" y="3594"/>
                  </a:lnTo>
                  <a:lnTo>
                    <a:pt x="3366" y="3605"/>
                  </a:lnTo>
                  <a:lnTo>
                    <a:pt x="3396" y="3621"/>
                  </a:lnTo>
                  <a:lnTo>
                    <a:pt x="3423" y="3642"/>
                  </a:lnTo>
                  <a:lnTo>
                    <a:pt x="3444" y="3669"/>
                  </a:lnTo>
                  <a:lnTo>
                    <a:pt x="3461" y="3699"/>
                  </a:lnTo>
                  <a:lnTo>
                    <a:pt x="3471" y="3734"/>
                  </a:lnTo>
                  <a:lnTo>
                    <a:pt x="3475" y="3770"/>
                  </a:lnTo>
                  <a:lnTo>
                    <a:pt x="3471" y="3806"/>
                  </a:lnTo>
                  <a:lnTo>
                    <a:pt x="3461" y="3839"/>
                  </a:lnTo>
                  <a:lnTo>
                    <a:pt x="3444" y="3870"/>
                  </a:lnTo>
                  <a:lnTo>
                    <a:pt x="3423" y="3896"/>
                  </a:lnTo>
                  <a:lnTo>
                    <a:pt x="3396" y="3919"/>
                  </a:lnTo>
                  <a:lnTo>
                    <a:pt x="3366" y="3935"/>
                  </a:lnTo>
                  <a:lnTo>
                    <a:pt x="3333" y="3946"/>
                  </a:lnTo>
                  <a:lnTo>
                    <a:pt x="3296" y="3948"/>
                  </a:lnTo>
                  <a:lnTo>
                    <a:pt x="178" y="3948"/>
                  </a:lnTo>
                  <a:lnTo>
                    <a:pt x="141" y="3946"/>
                  </a:lnTo>
                  <a:lnTo>
                    <a:pt x="108" y="3935"/>
                  </a:lnTo>
                  <a:lnTo>
                    <a:pt x="78" y="3919"/>
                  </a:lnTo>
                  <a:lnTo>
                    <a:pt x="51" y="3896"/>
                  </a:lnTo>
                  <a:lnTo>
                    <a:pt x="30" y="3870"/>
                  </a:lnTo>
                  <a:lnTo>
                    <a:pt x="13" y="3839"/>
                  </a:lnTo>
                  <a:lnTo>
                    <a:pt x="3" y="3806"/>
                  </a:lnTo>
                  <a:lnTo>
                    <a:pt x="0" y="3770"/>
                  </a:lnTo>
                  <a:lnTo>
                    <a:pt x="3" y="3734"/>
                  </a:lnTo>
                  <a:lnTo>
                    <a:pt x="13" y="3699"/>
                  </a:lnTo>
                  <a:lnTo>
                    <a:pt x="30" y="3669"/>
                  </a:lnTo>
                  <a:lnTo>
                    <a:pt x="51" y="3642"/>
                  </a:lnTo>
                  <a:lnTo>
                    <a:pt x="78" y="3621"/>
                  </a:lnTo>
                  <a:lnTo>
                    <a:pt x="108" y="3605"/>
                  </a:lnTo>
                  <a:lnTo>
                    <a:pt x="141" y="3594"/>
                  </a:lnTo>
                  <a:lnTo>
                    <a:pt x="178" y="3590"/>
                  </a:lnTo>
                  <a:lnTo>
                    <a:pt x="231" y="3590"/>
                  </a:lnTo>
                  <a:lnTo>
                    <a:pt x="245" y="3476"/>
                  </a:lnTo>
                  <a:lnTo>
                    <a:pt x="263" y="3363"/>
                  </a:lnTo>
                  <a:lnTo>
                    <a:pt x="288" y="3255"/>
                  </a:lnTo>
                  <a:lnTo>
                    <a:pt x="319" y="3148"/>
                  </a:lnTo>
                  <a:lnTo>
                    <a:pt x="353" y="3045"/>
                  </a:lnTo>
                  <a:lnTo>
                    <a:pt x="391" y="2946"/>
                  </a:lnTo>
                  <a:lnTo>
                    <a:pt x="433" y="2849"/>
                  </a:lnTo>
                  <a:lnTo>
                    <a:pt x="479" y="2754"/>
                  </a:lnTo>
                  <a:lnTo>
                    <a:pt x="527" y="2663"/>
                  </a:lnTo>
                  <a:lnTo>
                    <a:pt x="577" y="2574"/>
                  </a:lnTo>
                  <a:lnTo>
                    <a:pt x="630" y="2490"/>
                  </a:lnTo>
                  <a:lnTo>
                    <a:pt x="685" y="2407"/>
                  </a:lnTo>
                  <a:lnTo>
                    <a:pt x="740" y="2327"/>
                  </a:lnTo>
                  <a:lnTo>
                    <a:pt x="796" y="2252"/>
                  </a:lnTo>
                  <a:lnTo>
                    <a:pt x="851" y="2177"/>
                  </a:lnTo>
                  <a:lnTo>
                    <a:pt x="907" y="2108"/>
                  </a:lnTo>
                  <a:lnTo>
                    <a:pt x="961" y="2040"/>
                  </a:lnTo>
                  <a:lnTo>
                    <a:pt x="1014" y="1975"/>
                  </a:lnTo>
                  <a:lnTo>
                    <a:pt x="961" y="1909"/>
                  </a:lnTo>
                  <a:lnTo>
                    <a:pt x="907" y="1842"/>
                  </a:lnTo>
                  <a:lnTo>
                    <a:pt x="851" y="1771"/>
                  </a:lnTo>
                  <a:lnTo>
                    <a:pt x="796" y="1698"/>
                  </a:lnTo>
                  <a:lnTo>
                    <a:pt x="739" y="1621"/>
                  </a:lnTo>
                  <a:lnTo>
                    <a:pt x="685" y="1542"/>
                  </a:lnTo>
                  <a:lnTo>
                    <a:pt x="630" y="1460"/>
                  </a:lnTo>
                  <a:lnTo>
                    <a:pt x="577" y="1374"/>
                  </a:lnTo>
                  <a:lnTo>
                    <a:pt x="527" y="1286"/>
                  </a:lnTo>
                  <a:lnTo>
                    <a:pt x="479" y="1194"/>
                  </a:lnTo>
                  <a:lnTo>
                    <a:pt x="433" y="1101"/>
                  </a:lnTo>
                  <a:lnTo>
                    <a:pt x="391" y="1003"/>
                  </a:lnTo>
                  <a:lnTo>
                    <a:pt x="353" y="904"/>
                  </a:lnTo>
                  <a:lnTo>
                    <a:pt x="319" y="801"/>
                  </a:lnTo>
                  <a:lnTo>
                    <a:pt x="288" y="695"/>
                  </a:lnTo>
                  <a:lnTo>
                    <a:pt x="263" y="586"/>
                  </a:lnTo>
                  <a:lnTo>
                    <a:pt x="245" y="474"/>
                  </a:lnTo>
                  <a:lnTo>
                    <a:pt x="231" y="359"/>
                  </a:lnTo>
                  <a:lnTo>
                    <a:pt x="178" y="359"/>
                  </a:lnTo>
                  <a:lnTo>
                    <a:pt x="141" y="355"/>
                  </a:lnTo>
                  <a:lnTo>
                    <a:pt x="108" y="345"/>
                  </a:lnTo>
                  <a:lnTo>
                    <a:pt x="78" y="328"/>
                  </a:lnTo>
                  <a:lnTo>
                    <a:pt x="51" y="307"/>
                  </a:lnTo>
                  <a:lnTo>
                    <a:pt x="30" y="279"/>
                  </a:lnTo>
                  <a:lnTo>
                    <a:pt x="13" y="250"/>
                  </a:lnTo>
                  <a:lnTo>
                    <a:pt x="3" y="215"/>
                  </a:lnTo>
                  <a:lnTo>
                    <a:pt x="0" y="179"/>
                  </a:lnTo>
                  <a:lnTo>
                    <a:pt x="3" y="143"/>
                  </a:lnTo>
                  <a:lnTo>
                    <a:pt x="13" y="109"/>
                  </a:lnTo>
                  <a:lnTo>
                    <a:pt x="30" y="80"/>
                  </a:lnTo>
                  <a:lnTo>
                    <a:pt x="51" y="52"/>
                  </a:lnTo>
                  <a:lnTo>
                    <a:pt x="78" y="30"/>
                  </a:lnTo>
                  <a:lnTo>
                    <a:pt x="108" y="14"/>
                  </a:lnTo>
                  <a:lnTo>
                    <a:pt x="141" y="4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30" name="Freeform 19"/>
          <p:cNvSpPr>
            <a:spLocks noEditPoints="1"/>
          </p:cNvSpPr>
          <p:nvPr/>
        </p:nvSpPr>
        <p:spPr bwMode="auto">
          <a:xfrm>
            <a:off x="8057462" y="3516389"/>
            <a:ext cx="624525" cy="613194"/>
          </a:xfrm>
          <a:custGeom>
            <a:avLst/>
            <a:gdLst>
              <a:gd name="T0" fmla="*/ 241 w 248"/>
              <a:gd name="T1" fmla="*/ 206 h 240"/>
              <a:gd name="T2" fmla="*/ 171 w 248"/>
              <a:gd name="T3" fmla="*/ 139 h 240"/>
              <a:gd name="T4" fmla="*/ 167 w 248"/>
              <a:gd name="T5" fmla="*/ 136 h 240"/>
              <a:gd name="T6" fmla="*/ 179 w 248"/>
              <a:gd name="T7" fmla="*/ 90 h 240"/>
              <a:gd name="T8" fmla="*/ 90 w 248"/>
              <a:gd name="T9" fmla="*/ 0 h 240"/>
              <a:gd name="T10" fmla="*/ 0 w 248"/>
              <a:gd name="T11" fmla="*/ 90 h 240"/>
              <a:gd name="T12" fmla="*/ 90 w 248"/>
              <a:gd name="T13" fmla="*/ 180 h 240"/>
              <a:gd name="T14" fmla="*/ 140 w 248"/>
              <a:gd name="T15" fmla="*/ 164 h 240"/>
              <a:gd name="T16" fmla="*/ 141 w 248"/>
              <a:gd name="T17" fmla="*/ 165 h 240"/>
              <a:gd name="T18" fmla="*/ 211 w 248"/>
              <a:gd name="T19" fmla="*/ 231 h 240"/>
              <a:gd name="T20" fmla="*/ 239 w 248"/>
              <a:gd name="T21" fmla="*/ 233 h 240"/>
              <a:gd name="T22" fmla="*/ 241 w 248"/>
              <a:gd name="T23" fmla="*/ 206 h 240"/>
              <a:gd name="T24" fmla="*/ 90 w 248"/>
              <a:gd name="T25" fmla="*/ 148 h 240"/>
              <a:gd name="T26" fmla="*/ 32 w 248"/>
              <a:gd name="T27" fmla="*/ 90 h 240"/>
              <a:gd name="T28" fmla="*/ 90 w 248"/>
              <a:gd name="T29" fmla="*/ 32 h 240"/>
              <a:gd name="T30" fmla="*/ 147 w 248"/>
              <a:gd name="T31" fmla="*/ 90 h 240"/>
              <a:gd name="T32" fmla="*/ 90 w 248"/>
              <a:gd name="T33" fmla="*/ 14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8" h="240">
                <a:moveTo>
                  <a:pt x="241" y="206"/>
                </a:moveTo>
                <a:cubicBezTo>
                  <a:pt x="171" y="139"/>
                  <a:pt x="171" y="139"/>
                  <a:pt x="171" y="139"/>
                </a:cubicBezTo>
                <a:cubicBezTo>
                  <a:pt x="170" y="138"/>
                  <a:pt x="168" y="137"/>
                  <a:pt x="167" y="136"/>
                </a:cubicBezTo>
                <a:cubicBezTo>
                  <a:pt x="175" y="122"/>
                  <a:pt x="179" y="107"/>
                  <a:pt x="179" y="90"/>
                </a:cubicBezTo>
                <a:cubicBezTo>
                  <a:pt x="179" y="40"/>
                  <a:pt x="139" y="0"/>
                  <a:pt x="90" y="0"/>
                </a:cubicBezTo>
                <a:cubicBezTo>
                  <a:pt x="40" y="0"/>
                  <a:pt x="0" y="40"/>
                  <a:pt x="0" y="90"/>
                </a:cubicBezTo>
                <a:cubicBezTo>
                  <a:pt x="0" y="139"/>
                  <a:pt x="40" y="180"/>
                  <a:pt x="90" y="180"/>
                </a:cubicBezTo>
                <a:cubicBezTo>
                  <a:pt x="108" y="180"/>
                  <a:pt x="126" y="174"/>
                  <a:pt x="140" y="164"/>
                </a:cubicBezTo>
                <a:cubicBezTo>
                  <a:pt x="141" y="164"/>
                  <a:pt x="141" y="164"/>
                  <a:pt x="141" y="165"/>
                </a:cubicBezTo>
                <a:cubicBezTo>
                  <a:pt x="211" y="231"/>
                  <a:pt x="211" y="231"/>
                  <a:pt x="211" y="231"/>
                </a:cubicBezTo>
                <a:cubicBezTo>
                  <a:pt x="218" y="239"/>
                  <a:pt x="230" y="240"/>
                  <a:pt x="239" y="233"/>
                </a:cubicBezTo>
                <a:cubicBezTo>
                  <a:pt x="247" y="226"/>
                  <a:pt x="248" y="214"/>
                  <a:pt x="241" y="206"/>
                </a:cubicBezTo>
                <a:close/>
                <a:moveTo>
                  <a:pt x="90" y="148"/>
                </a:moveTo>
                <a:cubicBezTo>
                  <a:pt x="58" y="148"/>
                  <a:pt x="32" y="122"/>
                  <a:pt x="32" y="90"/>
                </a:cubicBezTo>
                <a:cubicBezTo>
                  <a:pt x="32" y="58"/>
                  <a:pt x="58" y="32"/>
                  <a:pt x="90" y="32"/>
                </a:cubicBezTo>
                <a:cubicBezTo>
                  <a:pt x="121" y="32"/>
                  <a:pt x="147" y="58"/>
                  <a:pt x="147" y="90"/>
                </a:cubicBezTo>
                <a:cubicBezTo>
                  <a:pt x="147" y="122"/>
                  <a:pt x="121" y="148"/>
                  <a:pt x="90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6393" y="5821284"/>
            <a:ext cx="10934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Step B is only applicable to prospective new TLHs, and does not apply to firms that already have a Trading License for the other market segments (i.e., Equities, Fixed Income and ETPs).</a:t>
            </a:r>
          </a:p>
        </p:txBody>
      </p:sp>
    </p:spTree>
    <p:extLst>
      <p:ext uri="{BB962C8B-B14F-4D97-AF65-F5344CB8AC3E}">
        <p14:creationId xmlns:p14="http://schemas.microsoft.com/office/powerpoint/2010/main" val="370354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7EBE1D-74F7-4645-B3A7-2DB19D336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232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200965" y="418497"/>
            <a:ext cx="8253047" cy="6005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MARKET MACROSTRUCTURE AND PARTICIPANTS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7B7F05-3BEA-4730-9B98-1E7C8A6AA29A}"/>
              </a:ext>
            </a:extLst>
          </p:cNvPr>
          <p:cNvGrpSpPr/>
          <p:nvPr/>
        </p:nvGrpSpPr>
        <p:grpSpPr>
          <a:xfrm>
            <a:off x="2131290" y="936913"/>
            <a:ext cx="8660535" cy="5292437"/>
            <a:chOff x="378690" y="1413163"/>
            <a:chExt cx="6539221" cy="4000123"/>
          </a:xfrm>
        </p:grpSpPr>
        <p:cxnSp>
          <p:nvCxnSpPr>
            <p:cNvPr id="34" name="Elbow Connector 33"/>
            <p:cNvCxnSpPr>
              <a:stCxn id="71" idx="3"/>
              <a:endCxn id="78" idx="2"/>
            </p:cNvCxnSpPr>
            <p:nvPr/>
          </p:nvCxnSpPr>
          <p:spPr>
            <a:xfrm flipV="1">
              <a:off x="3532992" y="3675086"/>
              <a:ext cx="2548433" cy="612323"/>
            </a:xfrm>
            <a:prstGeom prst="bentConnector2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>
              <a:stCxn id="69" idx="3"/>
              <a:endCxn id="78" idx="0"/>
            </p:cNvCxnSpPr>
            <p:nvPr/>
          </p:nvCxnSpPr>
          <p:spPr>
            <a:xfrm>
              <a:off x="3459977" y="1667995"/>
              <a:ext cx="2621449" cy="1464337"/>
            </a:xfrm>
            <a:prstGeom prst="bentConnector2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3"/>
            <p:cNvCxnSpPr>
              <a:stCxn id="69" idx="2"/>
              <a:endCxn id="70" idx="0"/>
            </p:cNvCxnSpPr>
            <p:nvPr/>
          </p:nvCxnSpPr>
          <p:spPr>
            <a:xfrm flipH="1">
              <a:off x="2934147" y="1922828"/>
              <a:ext cx="9137" cy="836743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3"/>
            <p:cNvCxnSpPr>
              <a:stCxn id="70" idx="2"/>
              <a:endCxn id="71" idx="0"/>
            </p:cNvCxnSpPr>
            <p:nvPr/>
          </p:nvCxnSpPr>
          <p:spPr>
            <a:xfrm flipH="1">
              <a:off x="2931009" y="3269235"/>
              <a:ext cx="3138" cy="763342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Left Bracket 67"/>
            <p:cNvSpPr/>
            <p:nvPr/>
          </p:nvSpPr>
          <p:spPr>
            <a:xfrm rot="5400000">
              <a:off x="2562342" y="2973247"/>
              <a:ext cx="377969" cy="3843238"/>
            </a:xfrm>
            <a:prstGeom prst="leftBracket">
              <a:avLst>
                <a:gd name="adj" fmla="val 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426592" y="1413163"/>
              <a:ext cx="1033385" cy="509665"/>
            </a:xfrm>
            <a:prstGeom prst="roundRect">
              <a:avLst/>
            </a:prstGeom>
            <a:solidFill>
              <a:srgbClr val="00663E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CCP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53962" y="2759570"/>
              <a:ext cx="1160370" cy="509665"/>
            </a:xfrm>
            <a:prstGeom prst="rect">
              <a:avLst/>
            </a:prstGeom>
            <a:ln>
              <a:solidFill>
                <a:srgbClr val="A7AC2D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Clearing Member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29025" y="4032577"/>
              <a:ext cx="1203966" cy="509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7AC2D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Trading Members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09983" y="5025532"/>
              <a:ext cx="1318963" cy="383072"/>
            </a:xfrm>
            <a:prstGeom prst="roundRect">
              <a:avLst/>
            </a:prstGeom>
            <a:solidFill>
              <a:srgbClr val="00663E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 Client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053570" y="5030214"/>
              <a:ext cx="1105077" cy="383072"/>
            </a:xfrm>
            <a:prstGeom prst="roundRect">
              <a:avLst/>
            </a:prstGeom>
            <a:solidFill>
              <a:srgbClr val="00663E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Retail </a:t>
              </a:r>
            </a:p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31401" y="4781558"/>
              <a:ext cx="880678" cy="129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Margin 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8690" y="4792369"/>
              <a:ext cx="880678" cy="129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Margin 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570179" y="2032329"/>
              <a:ext cx="2755601" cy="20429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 &amp; House Margin &amp; Collateral</a:t>
              </a:r>
            </a:p>
          </p:txBody>
        </p:sp>
        <p:cxnSp>
          <p:nvCxnSpPr>
            <p:cNvPr id="77" name="Straight Arrow Connector 76"/>
            <p:cNvCxnSpPr>
              <a:endCxn id="71" idx="2"/>
            </p:cNvCxnSpPr>
            <p:nvPr/>
          </p:nvCxnSpPr>
          <p:spPr>
            <a:xfrm flipV="1">
              <a:off x="2931008" y="4542241"/>
              <a:ext cx="0" cy="15990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77"/>
            <p:cNvSpPr/>
            <p:nvPr/>
          </p:nvSpPr>
          <p:spPr>
            <a:xfrm>
              <a:off x="5244940" y="3132332"/>
              <a:ext cx="1672971" cy="542754"/>
            </a:xfrm>
            <a:prstGeom prst="roundRect">
              <a:avLst/>
            </a:prstGeom>
            <a:solidFill>
              <a:srgbClr val="00663E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NGX X-Stream Derivatives Trading Platform</a:t>
              </a:r>
            </a:p>
          </p:txBody>
        </p:sp>
        <p:sp>
          <p:nvSpPr>
            <p:cNvPr id="79" name="Pentagon 78"/>
            <p:cNvSpPr/>
            <p:nvPr/>
          </p:nvSpPr>
          <p:spPr>
            <a:xfrm>
              <a:off x="3880035" y="4206535"/>
              <a:ext cx="1100848" cy="162167"/>
            </a:xfrm>
            <a:prstGeom prst="homePlate">
              <a:avLst/>
            </a:prstGeom>
            <a:solidFill>
              <a:srgbClr val="AFABAB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Orders</a:t>
              </a:r>
            </a:p>
          </p:txBody>
        </p:sp>
        <p:sp>
          <p:nvSpPr>
            <p:cNvPr id="80" name="Pentagon 79"/>
            <p:cNvSpPr/>
            <p:nvPr/>
          </p:nvSpPr>
          <p:spPr>
            <a:xfrm flipH="1">
              <a:off x="3764640" y="1577048"/>
              <a:ext cx="1221954" cy="187602"/>
            </a:xfrm>
            <a:prstGeom prst="homePlat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 Data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522703" y="3369708"/>
              <a:ext cx="2803077" cy="22275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 &amp; House Margin &amp; Collateral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535853" y="2461393"/>
              <a:ext cx="1018464" cy="359039"/>
              <a:chOff x="7715721" y="2175308"/>
              <a:chExt cx="1028530" cy="506121"/>
            </a:xfrm>
          </p:grpSpPr>
          <p:sp>
            <p:nvSpPr>
              <p:cNvPr id="89" name="Pentagon 88"/>
              <p:cNvSpPr/>
              <p:nvPr/>
            </p:nvSpPr>
            <p:spPr>
              <a:xfrm rot="5400000">
                <a:off x="8002652" y="1959164"/>
                <a:ext cx="454955" cy="977721"/>
              </a:xfrm>
              <a:prstGeom prst="homePlate">
                <a:avLst/>
              </a:prstGeom>
              <a:solidFill>
                <a:srgbClr val="7ABE2C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715721" y="2175308"/>
                <a:ext cx="1028530" cy="50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Exposure Monitoring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446935" y="2352162"/>
              <a:ext cx="990951" cy="236211"/>
              <a:chOff x="7833257" y="2198336"/>
              <a:chExt cx="1000745" cy="332977"/>
            </a:xfrm>
          </p:grpSpPr>
          <p:sp>
            <p:nvSpPr>
              <p:cNvPr id="87" name="Pentagon 86"/>
              <p:cNvSpPr/>
              <p:nvPr/>
            </p:nvSpPr>
            <p:spPr>
              <a:xfrm rot="5400000">
                <a:off x="8165841" y="1886175"/>
                <a:ext cx="312554" cy="977721"/>
              </a:xfrm>
              <a:prstGeom prst="homePlate">
                <a:avLst/>
              </a:prstGeom>
              <a:solidFill>
                <a:srgbClr val="8CC34D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040254" y="2198336"/>
                <a:ext cx="793748" cy="307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Reports</a:t>
                </a:r>
                <a:endParaRPr lang="en-GB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463908" y="3654172"/>
              <a:ext cx="1000882" cy="225057"/>
              <a:chOff x="7833257" y="2066359"/>
              <a:chExt cx="1010774" cy="317252"/>
            </a:xfrm>
          </p:grpSpPr>
          <p:sp>
            <p:nvSpPr>
              <p:cNvPr id="85" name="Pentagon 84"/>
              <p:cNvSpPr/>
              <p:nvPr/>
            </p:nvSpPr>
            <p:spPr>
              <a:xfrm rot="5400000">
                <a:off x="8165841" y="1733775"/>
                <a:ext cx="312554" cy="977721"/>
              </a:xfrm>
              <a:prstGeom prst="homePlate">
                <a:avLst/>
              </a:prstGeom>
              <a:solidFill>
                <a:srgbClr val="8CC34D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050283" y="2076323"/>
                <a:ext cx="793748" cy="307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Reports</a:t>
                </a:r>
                <a:endParaRPr lang="en-GB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1" name="Connector: Elbow 2">
              <a:extLst>
                <a:ext uri="{FF2B5EF4-FFF2-40B4-BE49-F238E27FC236}">
                  <a16:creationId xmlns:a16="http://schemas.microsoft.com/office/drawing/2014/main" id="{5CAF9A48-E6D4-4A6F-AC98-A9654FBAC18A}"/>
                </a:ext>
              </a:extLst>
            </p:cNvPr>
            <p:cNvCxnSpPr>
              <a:stCxn id="69" idx="1"/>
              <a:endCxn id="85" idx="2"/>
            </p:cNvCxnSpPr>
            <p:nvPr/>
          </p:nvCxnSpPr>
          <p:spPr>
            <a:xfrm rot="10800000" flipH="1" flipV="1">
              <a:off x="2426591" y="1667996"/>
              <a:ext cx="37313" cy="2041604"/>
            </a:xfrm>
            <a:prstGeom prst="bentConnector3">
              <a:avLst>
                <a:gd name="adj1" fmla="val -3731627"/>
              </a:avLst>
            </a:prstGeom>
            <a:ln w="9525" cap="flat" cmpd="sng" algn="ctr">
              <a:solidFill>
                <a:srgbClr val="00663F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217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67853" y="328803"/>
            <a:ext cx="8253047" cy="383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all" dirty="0" err="1"/>
              <a:t>Ngx</a:t>
            </a:r>
            <a:r>
              <a:rPr lang="en-US" cap="all" dirty="0"/>
              <a:t> Equity Index futures fees structure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635" y="4925187"/>
            <a:ext cx="10682139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NGX Derivatives Trading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ees was based on benchmarking against pricing regime in international derivative markets as well as domestic OTC market.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SEC fees are indicative and will be communicated formally by the SEC.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TLH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fees are proposed to be capped at 0.1% with 0.02% going to the Investor Protector Fund for the 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product.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1349"/>
              </p:ext>
            </p:extLst>
          </p:nvPr>
        </p:nvGraphicFramePr>
        <p:xfrm>
          <a:off x="490686" y="1044607"/>
          <a:ext cx="10693668" cy="2414238"/>
        </p:xfrm>
        <a:graphic>
          <a:graphicData uri="http://schemas.openxmlformats.org/drawingml/2006/table">
            <a:tbl>
              <a:tblPr/>
              <a:tblGrid>
                <a:gridCol w="2090589">
                  <a:extLst>
                    <a:ext uri="{9D8B030D-6E8A-4147-A177-3AD203B41FA5}">
                      <a16:colId xmlns:a16="http://schemas.microsoft.com/office/drawing/2014/main" val="2137842616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932641755"/>
                    </a:ext>
                  </a:extLst>
                </a:gridCol>
                <a:gridCol w="5745579">
                  <a:extLst>
                    <a:ext uri="{9D8B030D-6E8A-4147-A177-3AD203B41FA5}">
                      <a16:colId xmlns:a16="http://schemas.microsoft.com/office/drawing/2014/main" val="1374389354"/>
                    </a:ext>
                  </a:extLst>
                </a:gridCol>
              </a:tblGrid>
              <a:tr h="3771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Trading Fees on Derivative Transactions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4629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8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Transaction Cost (% of Notional)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8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Fee Description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8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553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Clearing Fee (NGCL)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0.04% of Notional Value of the Contract on Both Sides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1893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Exchange (NGX)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0.005% of Notional Value of the Contract on Both Sides; subject to minimum of A floor of ₦0.01 per contract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8553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**Regulator (SEC)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0.005% of Notional Value of the Contract on Both Sides; subject to minimum of A floor of ₦0.01 per contract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9237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*Trading Licence Holder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Capped at 0.08% of Notional Value of the Contract on Both Sides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0853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*Investor Protection Fund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0.02% of Notional Value of the Contract on Both Sides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855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0.15% of Notional Value of the Contract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02145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49879"/>
              </p:ext>
            </p:extLst>
          </p:nvPr>
        </p:nvGraphicFramePr>
        <p:xfrm>
          <a:off x="471636" y="3631471"/>
          <a:ext cx="10693668" cy="994410"/>
        </p:xfrm>
        <a:graphic>
          <a:graphicData uri="http://schemas.openxmlformats.org/drawingml/2006/table">
            <a:tbl>
              <a:tblPr/>
              <a:tblGrid>
                <a:gridCol w="2052489">
                  <a:extLst>
                    <a:ext uri="{9D8B030D-6E8A-4147-A177-3AD203B41FA5}">
                      <a16:colId xmlns:a16="http://schemas.microsoft.com/office/drawing/2014/main" val="300652057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359185634"/>
                    </a:ext>
                  </a:extLst>
                </a:gridCol>
                <a:gridCol w="5745579">
                  <a:extLst>
                    <a:ext uri="{9D8B030D-6E8A-4147-A177-3AD203B41FA5}">
                      <a16:colId xmlns:a16="http://schemas.microsoft.com/office/drawing/2014/main" val="3424868526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Other Charges to the Investor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502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8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8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Fee Description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8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27741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Position Management Fee (NGCL)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0.02% of Average Monthly Nominal Value of Open Position.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This is the cost of keeping the position open over a period to be charged monthly to the Clearing Member. Which shall subsequently be passed to the TLH firms and then to the investor.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53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66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533B1-14BF-8043-ABBE-02D472C09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382" y="3333513"/>
            <a:ext cx="6572827" cy="1545779"/>
          </a:xfrm>
        </p:spPr>
        <p:txBody>
          <a:bodyPr/>
          <a:lstStyle/>
          <a:p>
            <a:r>
              <a:rPr lang="en-US" dirty="0"/>
              <a:t>Requirements for Trading License Holders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2BA78-6AF5-4F42-9456-401413F2D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82" y="4879293"/>
            <a:ext cx="5055639" cy="248283"/>
          </a:xfrm>
        </p:spPr>
        <p:txBody>
          <a:bodyPr/>
          <a:lstStyle/>
          <a:p>
            <a:pPr lvl="0"/>
            <a:fld id="{89DD95FB-A14C-4432-95C3-100C53A87CDA}" type="datetime3">
              <a:rPr lang="en-GB" smtClean="0"/>
              <a:t>22 April,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92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17DD453-ED5C-418A-88F4-8296DCA16C2C}"/>
              </a:ext>
            </a:extLst>
          </p:cNvPr>
          <p:cNvGrpSpPr/>
          <p:nvPr/>
        </p:nvGrpSpPr>
        <p:grpSpPr>
          <a:xfrm>
            <a:off x="3385905" y="5193019"/>
            <a:ext cx="6118682" cy="826454"/>
            <a:chOff x="3025775" y="5437594"/>
            <a:chExt cx="7602537" cy="1327150"/>
          </a:xfrm>
        </p:grpSpPr>
        <p:sp>
          <p:nvSpPr>
            <p:cNvPr id="110" name="Freeform 18">
              <a:extLst>
                <a:ext uri="{FF2B5EF4-FFF2-40B4-BE49-F238E27FC236}">
                  <a16:creationId xmlns:a16="http://schemas.microsoft.com/office/drawing/2014/main" id="{83EC1BAC-9978-4F4D-8D16-585A2566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2" y="5805894"/>
              <a:ext cx="7194550" cy="958850"/>
            </a:xfrm>
            <a:custGeom>
              <a:avLst/>
              <a:gdLst>
                <a:gd name="T0" fmla="*/ 0 w 13597"/>
                <a:gd name="T1" fmla="*/ 0 h 1812"/>
                <a:gd name="T2" fmla="*/ 1495 w 13597"/>
                <a:gd name="T3" fmla="*/ 0 h 1812"/>
                <a:gd name="T4" fmla="*/ 11204 w 13597"/>
                <a:gd name="T5" fmla="*/ 0 h 1812"/>
                <a:gd name="T6" fmla="*/ 11698 w 13597"/>
                <a:gd name="T7" fmla="*/ 0 h 1812"/>
                <a:gd name="T8" fmla="*/ 13111 w 13597"/>
                <a:gd name="T9" fmla="*/ 0 h 1812"/>
                <a:gd name="T10" fmla="*/ 13597 w 13597"/>
                <a:gd name="T11" fmla="*/ 888 h 1812"/>
                <a:gd name="T12" fmla="*/ 13140 w 13597"/>
                <a:gd name="T13" fmla="*/ 1802 h 1812"/>
                <a:gd name="T14" fmla="*/ 11698 w 13597"/>
                <a:gd name="T15" fmla="*/ 1805 h 1812"/>
                <a:gd name="T16" fmla="*/ 11698 w 13597"/>
                <a:gd name="T17" fmla="*/ 1806 h 1812"/>
                <a:gd name="T18" fmla="*/ 1495 w 13597"/>
                <a:gd name="T19" fmla="*/ 1810 h 1812"/>
                <a:gd name="T20" fmla="*/ 0 w 13597"/>
                <a:gd name="T21" fmla="*/ 1812 h 1812"/>
                <a:gd name="T22" fmla="*/ 0 w 13597"/>
                <a:gd name="T23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97" h="1812">
                  <a:moveTo>
                    <a:pt x="0" y="0"/>
                  </a:moveTo>
                  <a:lnTo>
                    <a:pt x="1495" y="0"/>
                  </a:lnTo>
                  <a:lnTo>
                    <a:pt x="11204" y="0"/>
                  </a:lnTo>
                  <a:lnTo>
                    <a:pt x="11698" y="0"/>
                  </a:lnTo>
                  <a:lnTo>
                    <a:pt x="13111" y="0"/>
                  </a:lnTo>
                  <a:lnTo>
                    <a:pt x="13597" y="888"/>
                  </a:lnTo>
                  <a:lnTo>
                    <a:pt x="13140" y="1802"/>
                  </a:lnTo>
                  <a:lnTo>
                    <a:pt x="11698" y="1805"/>
                  </a:lnTo>
                  <a:lnTo>
                    <a:pt x="11698" y="1806"/>
                  </a:lnTo>
                  <a:lnTo>
                    <a:pt x="1495" y="181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  <p:sp>
          <p:nvSpPr>
            <p:cNvPr id="111" name="Freeform 19">
              <a:extLst>
                <a:ext uri="{FF2B5EF4-FFF2-40B4-BE49-F238E27FC236}">
                  <a16:creationId xmlns:a16="http://schemas.microsoft.com/office/drawing/2014/main" id="{01E51309-1F9D-4621-848A-E212EA101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775" y="5437594"/>
              <a:ext cx="407988" cy="1327150"/>
            </a:xfrm>
            <a:custGeom>
              <a:avLst/>
              <a:gdLst>
                <a:gd name="T0" fmla="*/ 769 w 769"/>
                <a:gd name="T1" fmla="*/ 2508 h 2508"/>
                <a:gd name="T2" fmla="*/ 769 w 769"/>
                <a:gd name="T3" fmla="*/ 696 h 2508"/>
                <a:gd name="T4" fmla="*/ 1 w 769"/>
                <a:gd name="T5" fmla="*/ 0 h 2508"/>
                <a:gd name="T6" fmla="*/ 1 w 769"/>
                <a:gd name="T7" fmla="*/ 1496 h 2508"/>
                <a:gd name="T8" fmla="*/ 0 w 769"/>
                <a:gd name="T9" fmla="*/ 1496 h 2508"/>
                <a:gd name="T10" fmla="*/ 769 w 769"/>
                <a:gd name="T11" fmla="*/ 2508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9" h="2508">
                  <a:moveTo>
                    <a:pt x="769" y="2508"/>
                  </a:moveTo>
                  <a:lnTo>
                    <a:pt x="769" y="696"/>
                  </a:lnTo>
                  <a:lnTo>
                    <a:pt x="1" y="0"/>
                  </a:lnTo>
                  <a:lnTo>
                    <a:pt x="1" y="1496"/>
                  </a:lnTo>
                  <a:lnTo>
                    <a:pt x="0" y="1496"/>
                  </a:lnTo>
                  <a:lnTo>
                    <a:pt x="769" y="2508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F30C6AD-7FEE-4B93-8BA1-FE9D31EB3A4E}"/>
              </a:ext>
            </a:extLst>
          </p:cNvPr>
          <p:cNvGrpSpPr/>
          <p:nvPr/>
        </p:nvGrpSpPr>
        <p:grpSpPr>
          <a:xfrm>
            <a:off x="3385905" y="4552614"/>
            <a:ext cx="6118682" cy="721664"/>
            <a:chOff x="3025775" y="4731931"/>
            <a:chExt cx="7602537" cy="1158875"/>
          </a:xfrm>
        </p:grpSpPr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639414DC-7C87-400F-87D8-CB64B232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2" y="4931956"/>
              <a:ext cx="7194550" cy="958850"/>
            </a:xfrm>
            <a:custGeom>
              <a:avLst/>
              <a:gdLst>
                <a:gd name="T0" fmla="*/ 0 w 13597"/>
                <a:gd name="T1" fmla="*/ 0 h 1812"/>
                <a:gd name="T2" fmla="*/ 1495 w 13597"/>
                <a:gd name="T3" fmla="*/ 0 h 1812"/>
                <a:gd name="T4" fmla="*/ 11204 w 13597"/>
                <a:gd name="T5" fmla="*/ 0 h 1812"/>
                <a:gd name="T6" fmla="*/ 11698 w 13597"/>
                <a:gd name="T7" fmla="*/ 0 h 1812"/>
                <a:gd name="T8" fmla="*/ 13111 w 13597"/>
                <a:gd name="T9" fmla="*/ 0 h 1812"/>
                <a:gd name="T10" fmla="*/ 13597 w 13597"/>
                <a:gd name="T11" fmla="*/ 888 h 1812"/>
                <a:gd name="T12" fmla="*/ 13140 w 13597"/>
                <a:gd name="T13" fmla="*/ 1802 h 1812"/>
                <a:gd name="T14" fmla="*/ 11698 w 13597"/>
                <a:gd name="T15" fmla="*/ 1804 h 1812"/>
                <a:gd name="T16" fmla="*/ 11698 w 13597"/>
                <a:gd name="T17" fmla="*/ 1805 h 1812"/>
                <a:gd name="T18" fmla="*/ 1495 w 13597"/>
                <a:gd name="T19" fmla="*/ 1810 h 1812"/>
                <a:gd name="T20" fmla="*/ 0 w 13597"/>
                <a:gd name="T21" fmla="*/ 1812 h 1812"/>
                <a:gd name="T22" fmla="*/ 0 w 13597"/>
                <a:gd name="T23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97" h="1812">
                  <a:moveTo>
                    <a:pt x="0" y="0"/>
                  </a:moveTo>
                  <a:lnTo>
                    <a:pt x="1495" y="0"/>
                  </a:lnTo>
                  <a:lnTo>
                    <a:pt x="11204" y="0"/>
                  </a:lnTo>
                  <a:lnTo>
                    <a:pt x="11698" y="0"/>
                  </a:lnTo>
                  <a:lnTo>
                    <a:pt x="13111" y="0"/>
                  </a:lnTo>
                  <a:lnTo>
                    <a:pt x="13597" y="888"/>
                  </a:lnTo>
                  <a:lnTo>
                    <a:pt x="13140" y="1802"/>
                  </a:lnTo>
                  <a:lnTo>
                    <a:pt x="11698" y="1804"/>
                  </a:lnTo>
                  <a:lnTo>
                    <a:pt x="11698" y="1805"/>
                  </a:lnTo>
                  <a:lnTo>
                    <a:pt x="1495" y="181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400F7C1A-9DE8-4E41-8029-F4886C8C7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775" y="4731931"/>
              <a:ext cx="407988" cy="1155700"/>
            </a:xfrm>
            <a:custGeom>
              <a:avLst/>
              <a:gdLst>
                <a:gd name="T0" fmla="*/ 769 w 769"/>
                <a:gd name="T1" fmla="*/ 2183 h 2183"/>
                <a:gd name="T2" fmla="*/ 769 w 769"/>
                <a:gd name="T3" fmla="*/ 376 h 2183"/>
                <a:gd name="T4" fmla="*/ 1 w 769"/>
                <a:gd name="T5" fmla="*/ 0 h 2183"/>
                <a:gd name="T6" fmla="*/ 1 w 769"/>
                <a:gd name="T7" fmla="*/ 1496 h 2183"/>
                <a:gd name="T8" fmla="*/ 0 w 769"/>
                <a:gd name="T9" fmla="*/ 1496 h 2183"/>
                <a:gd name="T10" fmla="*/ 769 w 769"/>
                <a:gd name="T11" fmla="*/ 2183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9" h="2183">
                  <a:moveTo>
                    <a:pt x="769" y="2183"/>
                  </a:moveTo>
                  <a:lnTo>
                    <a:pt x="769" y="376"/>
                  </a:lnTo>
                  <a:lnTo>
                    <a:pt x="1" y="0"/>
                  </a:lnTo>
                  <a:lnTo>
                    <a:pt x="1" y="1496"/>
                  </a:lnTo>
                  <a:lnTo>
                    <a:pt x="0" y="1496"/>
                  </a:lnTo>
                  <a:lnTo>
                    <a:pt x="769" y="2183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A8B5D4-D009-4FE5-BDE3-FC78BE691795}"/>
              </a:ext>
            </a:extLst>
          </p:cNvPr>
          <p:cNvGrpSpPr/>
          <p:nvPr/>
        </p:nvGrpSpPr>
        <p:grpSpPr>
          <a:xfrm>
            <a:off x="3387177" y="3959929"/>
            <a:ext cx="6117411" cy="597103"/>
            <a:chOff x="3027362" y="3546496"/>
            <a:chExt cx="7600950" cy="958850"/>
          </a:xfrm>
        </p:grpSpPr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A7E05C65-14D4-455B-8F0A-B1C8EFAFB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2" y="3546496"/>
              <a:ext cx="7194550" cy="958850"/>
            </a:xfrm>
            <a:custGeom>
              <a:avLst/>
              <a:gdLst>
                <a:gd name="T0" fmla="*/ 0 w 13597"/>
                <a:gd name="T1" fmla="*/ 0 h 1812"/>
                <a:gd name="T2" fmla="*/ 1495 w 13597"/>
                <a:gd name="T3" fmla="*/ 0 h 1812"/>
                <a:gd name="T4" fmla="*/ 11204 w 13597"/>
                <a:gd name="T5" fmla="*/ 0 h 1812"/>
                <a:gd name="T6" fmla="*/ 11698 w 13597"/>
                <a:gd name="T7" fmla="*/ 0 h 1812"/>
                <a:gd name="T8" fmla="*/ 13111 w 13597"/>
                <a:gd name="T9" fmla="*/ 0 h 1812"/>
                <a:gd name="T10" fmla="*/ 13597 w 13597"/>
                <a:gd name="T11" fmla="*/ 888 h 1812"/>
                <a:gd name="T12" fmla="*/ 13140 w 13597"/>
                <a:gd name="T13" fmla="*/ 1803 h 1812"/>
                <a:gd name="T14" fmla="*/ 11698 w 13597"/>
                <a:gd name="T15" fmla="*/ 1805 h 1812"/>
                <a:gd name="T16" fmla="*/ 11698 w 13597"/>
                <a:gd name="T17" fmla="*/ 1806 h 1812"/>
                <a:gd name="T18" fmla="*/ 1495 w 13597"/>
                <a:gd name="T19" fmla="*/ 1810 h 1812"/>
                <a:gd name="T20" fmla="*/ 0 w 13597"/>
                <a:gd name="T21" fmla="*/ 1812 h 1812"/>
                <a:gd name="T22" fmla="*/ 0 w 13597"/>
                <a:gd name="T23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97" h="1812">
                  <a:moveTo>
                    <a:pt x="0" y="0"/>
                  </a:moveTo>
                  <a:lnTo>
                    <a:pt x="1495" y="0"/>
                  </a:lnTo>
                  <a:lnTo>
                    <a:pt x="11204" y="0"/>
                  </a:lnTo>
                  <a:lnTo>
                    <a:pt x="11698" y="0"/>
                  </a:lnTo>
                  <a:lnTo>
                    <a:pt x="13111" y="0"/>
                  </a:lnTo>
                  <a:lnTo>
                    <a:pt x="13597" y="888"/>
                  </a:lnTo>
                  <a:lnTo>
                    <a:pt x="13140" y="1803"/>
                  </a:lnTo>
                  <a:lnTo>
                    <a:pt x="11698" y="1805"/>
                  </a:lnTo>
                  <a:lnTo>
                    <a:pt x="11698" y="1806"/>
                  </a:lnTo>
                  <a:lnTo>
                    <a:pt x="1495" y="181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2FDA4248-E954-4F26-BF1B-EEE0BC70C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2" y="3546496"/>
              <a:ext cx="406400" cy="958850"/>
            </a:xfrm>
            <a:custGeom>
              <a:avLst/>
              <a:gdLst>
                <a:gd name="T0" fmla="*/ 768 w 768"/>
                <a:gd name="T1" fmla="*/ 1812 h 1812"/>
                <a:gd name="T2" fmla="*/ 768 w 768"/>
                <a:gd name="T3" fmla="*/ 0 h 1812"/>
                <a:gd name="T4" fmla="*/ 0 w 768"/>
                <a:gd name="T5" fmla="*/ 12 h 1812"/>
                <a:gd name="T6" fmla="*/ 0 w 768"/>
                <a:gd name="T7" fmla="*/ 1509 h 1812"/>
                <a:gd name="T8" fmla="*/ 768 w 768"/>
                <a:gd name="T9" fmla="*/ 1812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812">
                  <a:moveTo>
                    <a:pt x="768" y="1812"/>
                  </a:moveTo>
                  <a:lnTo>
                    <a:pt x="768" y="0"/>
                  </a:lnTo>
                  <a:lnTo>
                    <a:pt x="0" y="12"/>
                  </a:lnTo>
                  <a:lnTo>
                    <a:pt x="0" y="1509"/>
                  </a:lnTo>
                  <a:lnTo>
                    <a:pt x="768" y="1812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470E35-5531-4EEF-8EB8-F2D7FEC46583}"/>
              </a:ext>
            </a:extLst>
          </p:cNvPr>
          <p:cNvGrpSpPr/>
          <p:nvPr/>
        </p:nvGrpSpPr>
        <p:grpSpPr>
          <a:xfrm>
            <a:off x="3387177" y="3257122"/>
            <a:ext cx="6117411" cy="597103"/>
            <a:chOff x="3027362" y="2521487"/>
            <a:chExt cx="7600950" cy="958850"/>
          </a:xfrm>
        </p:grpSpPr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DF63E8C7-5593-4918-A3F3-85A0B603A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2" y="2521487"/>
              <a:ext cx="7194550" cy="958850"/>
            </a:xfrm>
            <a:custGeom>
              <a:avLst/>
              <a:gdLst>
                <a:gd name="T0" fmla="*/ 0 w 13597"/>
                <a:gd name="T1" fmla="*/ 0 h 1812"/>
                <a:gd name="T2" fmla="*/ 1495 w 13597"/>
                <a:gd name="T3" fmla="*/ 0 h 1812"/>
                <a:gd name="T4" fmla="*/ 11204 w 13597"/>
                <a:gd name="T5" fmla="*/ 0 h 1812"/>
                <a:gd name="T6" fmla="*/ 11698 w 13597"/>
                <a:gd name="T7" fmla="*/ 0 h 1812"/>
                <a:gd name="T8" fmla="*/ 13111 w 13597"/>
                <a:gd name="T9" fmla="*/ 0 h 1812"/>
                <a:gd name="T10" fmla="*/ 13597 w 13597"/>
                <a:gd name="T11" fmla="*/ 888 h 1812"/>
                <a:gd name="T12" fmla="*/ 13140 w 13597"/>
                <a:gd name="T13" fmla="*/ 1802 h 1812"/>
                <a:gd name="T14" fmla="*/ 11698 w 13597"/>
                <a:gd name="T15" fmla="*/ 1804 h 1812"/>
                <a:gd name="T16" fmla="*/ 11698 w 13597"/>
                <a:gd name="T17" fmla="*/ 1805 h 1812"/>
                <a:gd name="T18" fmla="*/ 1495 w 13597"/>
                <a:gd name="T19" fmla="*/ 1810 h 1812"/>
                <a:gd name="T20" fmla="*/ 0 w 13597"/>
                <a:gd name="T21" fmla="*/ 1812 h 1812"/>
                <a:gd name="T22" fmla="*/ 0 w 13597"/>
                <a:gd name="T23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97" h="1812">
                  <a:moveTo>
                    <a:pt x="0" y="0"/>
                  </a:moveTo>
                  <a:lnTo>
                    <a:pt x="1495" y="0"/>
                  </a:lnTo>
                  <a:lnTo>
                    <a:pt x="11204" y="0"/>
                  </a:lnTo>
                  <a:lnTo>
                    <a:pt x="11698" y="0"/>
                  </a:lnTo>
                  <a:lnTo>
                    <a:pt x="13111" y="0"/>
                  </a:lnTo>
                  <a:lnTo>
                    <a:pt x="13597" y="888"/>
                  </a:lnTo>
                  <a:lnTo>
                    <a:pt x="13140" y="1802"/>
                  </a:lnTo>
                  <a:lnTo>
                    <a:pt x="11698" y="1804"/>
                  </a:lnTo>
                  <a:lnTo>
                    <a:pt x="11698" y="1805"/>
                  </a:lnTo>
                  <a:lnTo>
                    <a:pt x="1495" y="181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620BA718-982A-4F25-8AC9-6891D5DAD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2" y="2523074"/>
              <a:ext cx="406400" cy="957262"/>
            </a:xfrm>
            <a:custGeom>
              <a:avLst/>
              <a:gdLst>
                <a:gd name="T0" fmla="*/ 768 w 768"/>
                <a:gd name="T1" fmla="*/ 1807 h 1807"/>
                <a:gd name="T2" fmla="*/ 768 w 768"/>
                <a:gd name="T3" fmla="*/ 0 h 1807"/>
                <a:gd name="T4" fmla="*/ 0 w 768"/>
                <a:gd name="T5" fmla="*/ 309 h 1807"/>
                <a:gd name="T6" fmla="*/ 0 w 768"/>
                <a:gd name="T7" fmla="*/ 1806 h 1807"/>
                <a:gd name="T8" fmla="*/ 768 w 768"/>
                <a:gd name="T9" fmla="*/ 1807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807">
                  <a:moveTo>
                    <a:pt x="768" y="1807"/>
                  </a:moveTo>
                  <a:lnTo>
                    <a:pt x="768" y="0"/>
                  </a:lnTo>
                  <a:lnTo>
                    <a:pt x="0" y="309"/>
                  </a:lnTo>
                  <a:lnTo>
                    <a:pt x="0" y="1806"/>
                  </a:lnTo>
                  <a:lnTo>
                    <a:pt x="768" y="1807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993471-CC98-47E5-9B85-087FF687925B}"/>
              </a:ext>
            </a:extLst>
          </p:cNvPr>
          <p:cNvGrpSpPr/>
          <p:nvPr/>
        </p:nvGrpSpPr>
        <p:grpSpPr>
          <a:xfrm>
            <a:off x="3387177" y="2530725"/>
            <a:ext cx="6117412" cy="714744"/>
            <a:chOff x="3027362" y="1253332"/>
            <a:chExt cx="7600950" cy="1147762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B5286A63-2647-463F-865A-F7C413978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2" y="1253332"/>
              <a:ext cx="406399" cy="1147762"/>
            </a:xfrm>
            <a:custGeom>
              <a:avLst/>
              <a:gdLst>
                <a:gd name="T0" fmla="*/ 768 w 768"/>
                <a:gd name="T1" fmla="*/ 1811 h 2169"/>
                <a:gd name="T2" fmla="*/ 768 w 768"/>
                <a:gd name="T3" fmla="*/ 0 h 2169"/>
                <a:gd name="T4" fmla="*/ 0 w 768"/>
                <a:gd name="T5" fmla="*/ 672 h 2169"/>
                <a:gd name="T6" fmla="*/ 0 w 768"/>
                <a:gd name="T7" fmla="*/ 2169 h 2169"/>
                <a:gd name="T8" fmla="*/ 768 w 768"/>
                <a:gd name="T9" fmla="*/ 1811 h 2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2169">
                  <a:moveTo>
                    <a:pt x="768" y="1811"/>
                  </a:moveTo>
                  <a:lnTo>
                    <a:pt x="768" y="0"/>
                  </a:lnTo>
                  <a:lnTo>
                    <a:pt x="0" y="672"/>
                  </a:lnTo>
                  <a:lnTo>
                    <a:pt x="0" y="2169"/>
                  </a:lnTo>
                  <a:lnTo>
                    <a:pt x="768" y="1811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DDC19C72-D2F4-4636-BA46-8DD08369C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2" y="1253332"/>
              <a:ext cx="7194550" cy="958850"/>
            </a:xfrm>
            <a:custGeom>
              <a:avLst/>
              <a:gdLst>
                <a:gd name="T0" fmla="*/ 0 w 13597"/>
                <a:gd name="T1" fmla="*/ 0 h 1812"/>
                <a:gd name="T2" fmla="*/ 1495 w 13597"/>
                <a:gd name="T3" fmla="*/ 0 h 1812"/>
                <a:gd name="T4" fmla="*/ 11204 w 13597"/>
                <a:gd name="T5" fmla="*/ 0 h 1812"/>
                <a:gd name="T6" fmla="*/ 11698 w 13597"/>
                <a:gd name="T7" fmla="*/ 0 h 1812"/>
                <a:gd name="T8" fmla="*/ 13111 w 13597"/>
                <a:gd name="T9" fmla="*/ 0 h 1812"/>
                <a:gd name="T10" fmla="*/ 13597 w 13597"/>
                <a:gd name="T11" fmla="*/ 888 h 1812"/>
                <a:gd name="T12" fmla="*/ 13140 w 13597"/>
                <a:gd name="T13" fmla="*/ 1802 h 1812"/>
                <a:gd name="T14" fmla="*/ 11698 w 13597"/>
                <a:gd name="T15" fmla="*/ 1805 h 1812"/>
                <a:gd name="T16" fmla="*/ 11698 w 13597"/>
                <a:gd name="T17" fmla="*/ 1806 h 1812"/>
                <a:gd name="T18" fmla="*/ 1495 w 13597"/>
                <a:gd name="T19" fmla="*/ 1810 h 1812"/>
                <a:gd name="T20" fmla="*/ 0 w 13597"/>
                <a:gd name="T21" fmla="*/ 1812 h 1812"/>
                <a:gd name="T22" fmla="*/ 0 w 13597"/>
                <a:gd name="T23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97" h="1812">
                  <a:moveTo>
                    <a:pt x="0" y="0"/>
                  </a:moveTo>
                  <a:lnTo>
                    <a:pt x="1495" y="0"/>
                  </a:lnTo>
                  <a:lnTo>
                    <a:pt x="11204" y="0"/>
                  </a:lnTo>
                  <a:lnTo>
                    <a:pt x="11698" y="0"/>
                  </a:lnTo>
                  <a:lnTo>
                    <a:pt x="13111" y="0"/>
                  </a:lnTo>
                  <a:lnTo>
                    <a:pt x="13597" y="888"/>
                  </a:lnTo>
                  <a:lnTo>
                    <a:pt x="13140" y="1802"/>
                  </a:lnTo>
                  <a:lnTo>
                    <a:pt x="11698" y="1805"/>
                  </a:lnTo>
                  <a:lnTo>
                    <a:pt x="11698" y="1806"/>
                  </a:lnTo>
                  <a:lnTo>
                    <a:pt x="1495" y="1810"/>
                  </a:lnTo>
                  <a:lnTo>
                    <a:pt x="0" y="18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7700">
                  <a:srgbClr val="EEEEEE"/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2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</a:endParaRPr>
            </a:p>
          </p:txBody>
        </p:sp>
      </p:grpSp>
      <p:sp>
        <p:nvSpPr>
          <p:cNvPr id="48" name="Freeform 6"/>
          <p:cNvSpPr>
            <a:spLocks/>
          </p:cNvSpPr>
          <p:nvPr/>
        </p:nvSpPr>
        <p:spPr bwMode="auto">
          <a:xfrm>
            <a:off x="2211779" y="2721824"/>
            <a:ext cx="1175398" cy="411763"/>
          </a:xfrm>
          <a:custGeom>
            <a:avLst/>
            <a:gdLst>
              <a:gd name="T0" fmla="*/ 2771 w 2771"/>
              <a:gd name="T1" fmla="*/ 0 h 1497"/>
              <a:gd name="T2" fmla="*/ 136 w 2771"/>
              <a:gd name="T3" fmla="*/ 0 h 1497"/>
              <a:gd name="T4" fmla="*/ 130 w 2771"/>
              <a:gd name="T5" fmla="*/ 0 h 1497"/>
              <a:gd name="T6" fmla="*/ 122 w 2771"/>
              <a:gd name="T7" fmla="*/ 0 h 1497"/>
              <a:gd name="T8" fmla="*/ 116 w 2771"/>
              <a:gd name="T9" fmla="*/ 1 h 1497"/>
              <a:gd name="T10" fmla="*/ 109 w 2771"/>
              <a:gd name="T11" fmla="*/ 2 h 1497"/>
              <a:gd name="T12" fmla="*/ 95 w 2771"/>
              <a:gd name="T13" fmla="*/ 5 h 1497"/>
              <a:gd name="T14" fmla="*/ 84 w 2771"/>
              <a:gd name="T15" fmla="*/ 10 h 1497"/>
              <a:gd name="T16" fmla="*/ 72 w 2771"/>
              <a:gd name="T17" fmla="*/ 16 h 1497"/>
              <a:gd name="T18" fmla="*/ 60 w 2771"/>
              <a:gd name="T19" fmla="*/ 22 h 1497"/>
              <a:gd name="T20" fmla="*/ 49 w 2771"/>
              <a:gd name="T21" fmla="*/ 30 h 1497"/>
              <a:gd name="T22" fmla="*/ 41 w 2771"/>
              <a:gd name="T23" fmla="*/ 39 h 1497"/>
              <a:gd name="T24" fmla="*/ 31 w 2771"/>
              <a:gd name="T25" fmla="*/ 49 h 1497"/>
              <a:gd name="T26" fmla="*/ 24 w 2771"/>
              <a:gd name="T27" fmla="*/ 60 h 1497"/>
              <a:gd name="T28" fmla="*/ 17 w 2771"/>
              <a:gd name="T29" fmla="*/ 70 h 1497"/>
              <a:gd name="T30" fmla="*/ 11 w 2771"/>
              <a:gd name="T31" fmla="*/ 82 h 1497"/>
              <a:gd name="T32" fmla="*/ 6 w 2771"/>
              <a:gd name="T33" fmla="*/ 95 h 1497"/>
              <a:gd name="T34" fmla="*/ 2 w 2771"/>
              <a:gd name="T35" fmla="*/ 107 h 1497"/>
              <a:gd name="T36" fmla="*/ 1 w 2771"/>
              <a:gd name="T37" fmla="*/ 114 h 1497"/>
              <a:gd name="T38" fmla="*/ 0 w 2771"/>
              <a:gd name="T39" fmla="*/ 122 h 1497"/>
              <a:gd name="T40" fmla="*/ 0 w 2771"/>
              <a:gd name="T41" fmla="*/ 128 h 1497"/>
              <a:gd name="T42" fmla="*/ 0 w 2771"/>
              <a:gd name="T43" fmla="*/ 134 h 1497"/>
              <a:gd name="T44" fmla="*/ 0 w 2771"/>
              <a:gd name="T45" fmla="*/ 1360 h 1497"/>
              <a:gd name="T46" fmla="*/ 0 w 2771"/>
              <a:gd name="T47" fmla="*/ 1367 h 1497"/>
              <a:gd name="T48" fmla="*/ 0 w 2771"/>
              <a:gd name="T49" fmla="*/ 1374 h 1497"/>
              <a:gd name="T50" fmla="*/ 1 w 2771"/>
              <a:gd name="T51" fmla="*/ 1380 h 1497"/>
              <a:gd name="T52" fmla="*/ 2 w 2771"/>
              <a:gd name="T53" fmla="*/ 1388 h 1497"/>
              <a:gd name="T54" fmla="*/ 6 w 2771"/>
              <a:gd name="T55" fmla="*/ 1400 h 1497"/>
              <a:gd name="T56" fmla="*/ 11 w 2771"/>
              <a:gd name="T57" fmla="*/ 1413 h 1497"/>
              <a:gd name="T58" fmla="*/ 17 w 2771"/>
              <a:gd name="T59" fmla="*/ 1425 h 1497"/>
              <a:gd name="T60" fmla="*/ 24 w 2771"/>
              <a:gd name="T61" fmla="*/ 1437 h 1497"/>
              <a:gd name="T62" fmla="*/ 31 w 2771"/>
              <a:gd name="T63" fmla="*/ 1447 h 1497"/>
              <a:gd name="T64" fmla="*/ 41 w 2771"/>
              <a:gd name="T65" fmla="*/ 1456 h 1497"/>
              <a:gd name="T66" fmla="*/ 49 w 2771"/>
              <a:gd name="T67" fmla="*/ 1465 h 1497"/>
              <a:gd name="T68" fmla="*/ 60 w 2771"/>
              <a:gd name="T69" fmla="*/ 1473 h 1497"/>
              <a:gd name="T70" fmla="*/ 72 w 2771"/>
              <a:gd name="T71" fmla="*/ 1480 h 1497"/>
              <a:gd name="T72" fmla="*/ 84 w 2771"/>
              <a:gd name="T73" fmla="*/ 1485 h 1497"/>
              <a:gd name="T74" fmla="*/ 95 w 2771"/>
              <a:gd name="T75" fmla="*/ 1490 h 1497"/>
              <a:gd name="T76" fmla="*/ 109 w 2771"/>
              <a:gd name="T77" fmla="*/ 1494 h 1497"/>
              <a:gd name="T78" fmla="*/ 116 w 2771"/>
              <a:gd name="T79" fmla="*/ 1495 h 1497"/>
              <a:gd name="T80" fmla="*/ 122 w 2771"/>
              <a:gd name="T81" fmla="*/ 1496 h 1497"/>
              <a:gd name="T82" fmla="*/ 130 w 2771"/>
              <a:gd name="T83" fmla="*/ 1497 h 1497"/>
              <a:gd name="T84" fmla="*/ 136 w 2771"/>
              <a:gd name="T85" fmla="*/ 1497 h 1497"/>
              <a:gd name="T86" fmla="*/ 2771 w 2771"/>
              <a:gd name="T87" fmla="*/ 1497 h 1497"/>
              <a:gd name="T88" fmla="*/ 2771 w 2771"/>
              <a:gd name="T89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71" h="1497">
                <a:moveTo>
                  <a:pt x="2771" y="0"/>
                </a:moveTo>
                <a:lnTo>
                  <a:pt x="136" y="0"/>
                </a:lnTo>
                <a:lnTo>
                  <a:pt x="130" y="0"/>
                </a:lnTo>
                <a:lnTo>
                  <a:pt x="122" y="0"/>
                </a:lnTo>
                <a:lnTo>
                  <a:pt x="116" y="1"/>
                </a:lnTo>
                <a:lnTo>
                  <a:pt x="109" y="2"/>
                </a:lnTo>
                <a:lnTo>
                  <a:pt x="95" y="5"/>
                </a:lnTo>
                <a:lnTo>
                  <a:pt x="84" y="10"/>
                </a:lnTo>
                <a:lnTo>
                  <a:pt x="72" y="16"/>
                </a:lnTo>
                <a:lnTo>
                  <a:pt x="60" y="22"/>
                </a:lnTo>
                <a:lnTo>
                  <a:pt x="49" y="30"/>
                </a:lnTo>
                <a:lnTo>
                  <a:pt x="41" y="39"/>
                </a:lnTo>
                <a:lnTo>
                  <a:pt x="31" y="49"/>
                </a:lnTo>
                <a:lnTo>
                  <a:pt x="24" y="60"/>
                </a:lnTo>
                <a:lnTo>
                  <a:pt x="17" y="70"/>
                </a:lnTo>
                <a:lnTo>
                  <a:pt x="11" y="82"/>
                </a:lnTo>
                <a:lnTo>
                  <a:pt x="6" y="95"/>
                </a:lnTo>
                <a:lnTo>
                  <a:pt x="2" y="107"/>
                </a:lnTo>
                <a:lnTo>
                  <a:pt x="1" y="114"/>
                </a:lnTo>
                <a:lnTo>
                  <a:pt x="0" y="122"/>
                </a:lnTo>
                <a:lnTo>
                  <a:pt x="0" y="128"/>
                </a:lnTo>
                <a:lnTo>
                  <a:pt x="0" y="134"/>
                </a:lnTo>
                <a:lnTo>
                  <a:pt x="0" y="1360"/>
                </a:lnTo>
                <a:lnTo>
                  <a:pt x="0" y="1367"/>
                </a:lnTo>
                <a:lnTo>
                  <a:pt x="0" y="1374"/>
                </a:lnTo>
                <a:lnTo>
                  <a:pt x="1" y="1380"/>
                </a:lnTo>
                <a:lnTo>
                  <a:pt x="2" y="1388"/>
                </a:lnTo>
                <a:lnTo>
                  <a:pt x="6" y="1400"/>
                </a:lnTo>
                <a:lnTo>
                  <a:pt x="11" y="1413"/>
                </a:lnTo>
                <a:lnTo>
                  <a:pt x="17" y="1425"/>
                </a:lnTo>
                <a:lnTo>
                  <a:pt x="24" y="1437"/>
                </a:lnTo>
                <a:lnTo>
                  <a:pt x="31" y="1447"/>
                </a:lnTo>
                <a:lnTo>
                  <a:pt x="41" y="1456"/>
                </a:lnTo>
                <a:lnTo>
                  <a:pt x="49" y="1465"/>
                </a:lnTo>
                <a:lnTo>
                  <a:pt x="60" y="1473"/>
                </a:lnTo>
                <a:lnTo>
                  <a:pt x="72" y="1480"/>
                </a:lnTo>
                <a:lnTo>
                  <a:pt x="84" y="1485"/>
                </a:lnTo>
                <a:lnTo>
                  <a:pt x="95" y="1490"/>
                </a:lnTo>
                <a:lnTo>
                  <a:pt x="109" y="1494"/>
                </a:lnTo>
                <a:lnTo>
                  <a:pt x="116" y="1495"/>
                </a:lnTo>
                <a:lnTo>
                  <a:pt x="122" y="1496"/>
                </a:lnTo>
                <a:lnTo>
                  <a:pt x="130" y="1497"/>
                </a:lnTo>
                <a:lnTo>
                  <a:pt x="136" y="1497"/>
                </a:lnTo>
                <a:lnTo>
                  <a:pt x="2771" y="1497"/>
                </a:lnTo>
                <a:lnTo>
                  <a:pt x="2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>
            <a:off x="3387177" y="2500382"/>
            <a:ext cx="325651" cy="714744"/>
          </a:xfrm>
          <a:custGeom>
            <a:avLst/>
            <a:gdLst>
              <a:gd name="T0" fmla="*/ 768 w 768"/>
              <a:gd name="T1" fmla="*/ 1811 h 2169"/>
              <a:gd name="T2" fmla="*/ 768 w 768"/>
              <a:gd name="T3" fmla="*/ 0 h 2169"/>
              <a:gd name="T4" fmla="*/ 0 w 768"/>
              <a:gd name="T5" fmla="*/ 672 h 2169"/>
              <a:gd name="T6" fmla="*/ 0 w 768"/>
              <a:gd name="T7" fmla="*/ 2169 h 2169"/>
              <a:gd name="T8" fmla="*/ 768 w 768"/>
              <a:gd name="T9" fmla="*/ 1811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2169">
                <a:moveTo>
                  <a:pt x="768" y="1811"/>
                </a:moveTo>
                <a:lnTo>
                  <a:pt x="768" y="0"/>
                </a:lnTo>
                <a:lnTo>
                  <a:pt x="0" y="672"/>
                </a:lnTo>
                <a:lnTo>
                  <a:pt x="0" y="2169"/>
                </a:lnTo>
                <a:lnTo>
                  <a:pt x="768" y="18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1" name="Freeform 7"/>
          <p:cNvSpPr>
            <a:spLocks/>
          </p:cNvSpPr>
          <p:nvPr/>
        </p:nvSpPr>
        <p:spPr bwMode="auto">
          <a:xfrm>
            <a:off x="3712828" y="2500382"/>
            <a:ext cx="5765045" cy="597103"/>
          </a:xfrm>
          <a:custGeom>
            <a:avLst/>
            <a:gdLst>
              <a:gd name="T0" fmla="*/ 0 w 13597"/>
              <a:gd name="T1" fmla="*/ 0 h 1812"/>
              <a:gd name="T2" fmla="*/ 1495 w 13597"/>
              <a:gd name="T3" fmla="*/ 0 h 1812"/>
              <a:gd name="T4" fmla="*/ 11204 w 13597"/>
              <a:gd name="T5" fmla="*/ 0 h 1812"/>
              <a:gd name="T6" fmla="*/ 11698 w 13597"/>
              <a:gd name="T7" fmla="*/ 0 h 1812"/>
              <a:gd name="T8" fmla="*/ 13111 w 13597"/>
              <a:gd name="T9" fmla="*/ 0 h 1812"/>
              <a:gd name="T10" fmla="*/ 13597 w 13597"/>
              <a:gd name="T11" fmla="*/ 888 h 1812"/>
              <a:gd name="T12" fmla="*/ 13140 w 13597"/>
              <a:gd name="T13" fmla="*/ 1802 h 1812"/>
              <a:gd name="T14" fmla="*/ 11698 w 13597"/>
              <a:gd name="T15" fmla="*/ 1805 h 1812"/>
              <a:gd name="T16" fmla="*/ 11698 w 13597"/>
              <a:gd name="T17" fmla="*/ 1806 h 1812"/>
              <a:gd name="T18" fmla="*/ 1495 w 13597"/>
              <a:gd name="T19" fmla="*/ 1810 h 1812"/>
              <a:gd name="T20" fmla="*/ 0 w 13597"/>
              <a:gd name="T21" fmla="*/ 1812 h 1812"/>
              <a:gd name="T22" fmla="*/ 0 w 13597"/>
              <a:gd name="T23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597" h="1812">
                <a:moveTo>
                  <a:pt x="0" y="0"/>
                </a:moveTo>
                <a:lnTo>
                  <a:pt x="1495" y="0"/>
                </a:lnTo>
                <a:lnTo>
                  <a:pt x="11204" y="0"/>
                </a:lnTo>
                <a:lnTo>
                  <a:pt x="11698" y="0"/>
                </a:lnTo>
                <a:lnTo>
                  <a:pt x="13111" y="0"/>
                </a:lnTo>
                <a:lnTo>
                  <a:pt x="13597" y="888"/>
                </a:lnTo>
                <a:lnTo>
                  <a:pt x="13140" y="1802"/>
                </a:lnTo>
                <a:lnTo>
                  <a:pt x="11698" y="1805"/>
                </a:lnTo>
                <a:lnTo>
                  <a:pt x="11698" y="1806"/>
                </a:lnTo>
                <a:lnTo>
                  <a:pt x="1495" y="1810"/>
                </a:lnTo>
                <a:lnTo>
                  <a:pt x="0" y="1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7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2" name="Freeform 8"/>
          <p:cNvSpPr>
            <a:spLocks/>
          </p:cNvSpPr>
          <p:nvPr/>
        </p:nvSpPr>
        <p:spPr bwMode="auto">
          <a:xfrm>
            <a:off x="2211779" y="3328813"/>
            <a:ext cx="1175398" cy="493302"/>
          </a:xfrm>
          <a:custGeom>
            <a:avLst/>
            <a:gdLst>
              <a:gd name="T0" fmla="*/ 2771 w 2771"/>
              <a:gd name="T1" fmla="*/ 0 h 1497"/>
              <a:gd name="T2" fmla="*/ 136 w 2771"/>
              <a:gd name="T3" fmla="*/ 0 h 1497"/>
              <a:gd name="T4" fmla="*/ 130 w 2771"/>
              <a:gd name="T5" fmla="*/ 0 h 1497"/>
              <a:gd name="T6" fmla="*/ 122 w 2771"/>
              <a:gd name="T7" fmla="*/ 1 h 1497"/>
              <a:gd name="T8" fmla="*/ 116 w 2771"/>
              <a:gd name="T9" fmla="*/ 1 h 1497"/>
              <a:gd name="T10" fmla="*/ 109 w 2771"/>
              <a:gd name="T11" fmla="*/ 2 h 1497"/>
              <a:gd name="T12" fmla="*/ 95 w 2771"/>
              <a:gd name="T13" fmla="*/ 6 h 1497"/>
              <a:gd name="T14" fmla="*/ 84 w 2771"/>
              <a:gd name="T15" fmla="*/ 10 h 1497"/>
              <a:gd name="T16" fmla="*/ 72 w 2771"/>
              <a:gd name="T17" fmla="*/ 16 h 1497"/>
              <a:gd name="T18" fmla="*/ 60 w 2771"/>
              <a:gd name="T19" fmla="*/ 23 h 1497"/>
              <a:gd name="T20" fmla="*/ 49 w 2771"/>
              <a:gd name="T21" fmla="*/ 31 h 1497"/>
              <a:gd name="T22" fmla="*/ 41 w 2771"/>
              <a:gd name="T23" fmla="*/ 40 h 1497"/>
              <a:gd name="T24" fmla="*/ 31 w 2771"/>
              <a:gd name="T25" fmla="*/ 49 h 1497"/>
              <a:gd name="T26" fmla="*/ 24 w 2771"/>
              <a:gd name="T27" fmla="*/ 60 h 1497"/>
              <a:gd name="T28" fmla="*/ 17 w 2771"/>
              <a:gd name="T29" fmla="*/ 71 h 1497"/>
              <a:gd name="T30" fmla="*/ 11 w 2771"/>
              <a:gd name="T31" fmla="*/ 82 h 1497"/>
              <a:gd name="T32" fmla="*/ 6 w 2771"/>
              <a:gd name="T33" fmla="*/ 95 h 1497"/>
              <a:gd name="T34" fmla="*/ 2 w 2771"/>
              <a:gd name="T35" fmla="*/ 108 h 1497"/>
              <a:gd name="T36" fmla="*/ 1 w 2771"/>
              <a:gd name="T37" fmla="*/ 114 h 1497"/>
              <a:gd name="T38" fmla="*/ 0 w 2771"/>
              <a:gd name="T39" fmla="*/ 122 h 1497"/>
              <a:gd name="T40" fmla="*/ 0 w 2771"/>
              <a:gd name="T41" fmla="*/ 128 h 1497"/>
              <a:gd name="T42" fmla="*/ 0 w 2771"/>
              <a:gd name="T43" fmla="*/ 136 h 1497"/>
              <a:gd name="T44" fmla="*/ 0 w 2771"/>
              <a:gd name="T45" fmla="*/ 1361 h 1497"/>
              <a:gd name="T46" fmla="*/ 0 w 2771"/>
              <a:gd name="T47" fmla="*/ 1367 h 1497"/>
              <a:gd name="T48" fmla="*/ 0 w 2771"/>
              <a:gd name="T49" fmla="*/ 1375 h 1497"/>
              <a:gd name="T50" fmla="*/ 1 w 2771"/>
              <a:gd name="T51" fmla="*/ 1381 h 1497"/>
              <a:gd name="T52" fmla="*/ 2 w 2771"/>
              <a:gd name="T53" fmla="*/ 1388 h 1497"/>
              <a:gd name="T54" fmla="*/ 6 w 2771"/>
              <a:gd name="T55" fmla="*/ 1401 h 1497"/>
              <a:gd name="T56" fmla="*/ 11 w 2771"/>
              <a:gd name="T57" fmla="*/ 1413 h 1497"/>
              <a:gd name="T58" fmla="*/ 17 w 2771"/>
              <a:gd name="T59" fmla="*/ 1425 h 1497"/>
              <a:gd name="T60" fmla="*/ 24 w 2771"/>
              <a:gd name="T61" fmla="*/ 1437 h 1497"/>
              <a:gd name="T62" fmla="*/ 31 w 2771"/>
              <a:gd name="T63" fmla="*/ 1448 h 1497"/>
              <a:gd name="T64" fmla="*/ 41 w 2771"/>
              <a:gd name="T65" fmla="*/ 1456 h 1497"/>
              <a:gd name="T66" fmla="*/ 49 w 2771"/>
              <a:gd name="T67" fmla="*/ 1466 h 1497"/>
              <a:gd name="T68" fmla="*/ 60 w 2771"/>
              <a:gd name="T69" fmla="*/ 1473 h 1497"/>
              <a:gd name="T70" fmla="*/ 72 w 2771"/>
              <a:gd name="T71" fmla="*/ 1480 h 1497"/>
              <a:gd name="T72" fmla="*/ 84 w 2771"/>
              <a:gd name="T73" fmla="*/ 1486 h 1497"/>
              <a:gd name="T74" fmla="*/ 95 w 2771"/>
              <a:gd name="T75" fmla="*/ 1490 h 1497"/>
              <a:gd name="T76" fmla="*/ 109 w 2771"/>
              <a:gd name="T77" fmla="*/ 1495 h 1497"/>
              <a:gd name="T78" fmla="*/ 116 w 2771"/>
              <a:gd name="T79" fmla="*/ 1496 h 1497"/>
              <a:gd name="T80" fmla="*/ 122 w 2771"/>
              <a:gd name="T81" fmla="*/ 1496 h 1497"/>
              <a:gd name="T82" fmla="*/ 130 w 2771"/>
              <a:gd name="T83" fmla="*/ 1497 h 1497"/>
              <a:gd name="T84" fmla="*/ 136 w 2771"/>
              <a:gd name="T85" fmla="*/ 1497 h 1497"/>
              <a:gd name="T86" fmla="*/ 2771 w 2771"/>
              <a:gd name="T87" fmla="*/ 1497 h 1497"/>
              <a:gd name="T88" fmla="*/ 2771 w 2771"/>
              <a:gd name="T89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71" h="1497">
                <a:moveTo>
                  <a:pt x="2771" y="0"/>
                </a:moveTo>
                <a:lnTo>
                  <a:pt x="136" y="0"/>
                </a:lnTo>
                <a:lnTo>
                  <a:pt x="130" y="0"/>
                </a:lnTo>
                <a:lnTo>
                  <a:pt x="122" y="1"/>
                </a:lnTo>
                <a:lnTo>
                  <a:pt x="116" y="1"/>
                </a:lnTo>
                <a:lnTo>
                  <a:pt x="109" y="2"/>
                </a:lnTo>
                <a:lnTo>
                  <a:pt x="95" y="6"/>
                </a:lnTo>
                <a:lnTo>
                  <a:pt x="84" y="10"/>
                </a:lnTo>
                <a:lnTo>
                  <a:pt x="72" y="16"/>
                </a:lnTo>
                <a:lnTo>
                  <a:pt x="60" y="23"/>
                </a:lnTo>
                <a:lnTo>
                  <a:pt x="49" y="31"/>
                </a:lnTo>
                <a:lnTo>
                  <a:pt x="41" y="40"/>
                </a:lnTo>
                <a:lnTo>
                  <a:pt x="31" y="49"/>
                </a:lnTo>
                <a:lnTo>
                  <a:pt x="24" y="60"/>
                </a:lnTo>
                <a:lnTo>
                  <a:pt x="17" y="71"/>
                </a:lnTo>
                <a:lnTo>
                  <a:pt x="11" y="82"/>
                </a:lnTo>
                <a:lnTo>
                  <a:pt x="6" y="95"/>
                </a:lnTo>
                <a:lnTo>
                  <a:pt x="2" y="108"/>
                </a:lnTo>
                <a:lnTo>
                  <a:pt x="1" y="114"/>
                </a:lnTo>
                <a:lnTo>
                  <a:pt x="0" y="122"/>
                </a:lnTo>
                <a:lnTo>
                  <a:pt x="0" y="128"/>
                </a:lnTo>
                <a:lnTo>
                  <a:pt x="0" y="136"/>
                </a:lnTo>
                <a:lnTo>
                  <a:pt x="0" y="1361"/>
                </a:lnTo>
                <a:lnTo>
                  <a:pt x="0" y="1367"/>
                </a:lnTo>
                <a:lnTo>
                  <a:pt x="0" y="1375"/>
                </a:lnTo>
                <a:lnTo>
                  <a:pt x="1" y="1381"/>
                </a:lnTo>
                <a:lnTo>
                  <a:pt x="2" y="1388"/>
                </a:lnTo>
                <a:lnTo>
                  <a:pt x="6" y="1401"/>
                </a:lnTo>
                <a:lnTo>
                  <a:pt x="11" y="1413"/>
                </a:lnTo>
                <a:lnTo>
                  <a:pt x="17" y="1425"/>
                </a:lnTo>
                <a:lnTo>
                  <a:pt x="24" y="1437"/>
                </a:lnTo>
                <a:lnTo>
                  <a:pt x="31" y="1448"/>
                </a:lnTo>
                <a:lnTo>
                  <a:pt x="41" y="1456"/>
                </a:lnTo>
                <a:lnTo>
                  <a:pt x="49" y="1466"/>
                </a:lnTo>
                <a:lnTo>
                  <a:pt x="60" y="1473"/>
                </a:lnTo>
                <a:lnTo>
                  <a:pt x="72" y="1480"/>
                </a:lnTo>
                <a:lnTo>
                  <a:pt x="84" y="1486"/>
                </a:lnTo>
                <a:lnTo>
                  <a:pt x="95" y="1490"/>
                </a:lnTo>
                <a:lnTo>
                  <a:pt x="109" y="1495"/>
                </a:lnTo>
                <a:lnTo>
                  <a:pt x="116" y="1496"/>
                </a:lnTo>
                <a:lnTo>
                  <a:pt x="122" y="1496"/>
                </a:lnTo>
                <a:lnTo>
                  <a:pt x="130" y="1497"/>
                </a:lnTo>
                <a:lnTo>
                  <a:pt x="136" y="1497"/>
                </a:lnTo>
                <a:lnTo>
                  <a:pt x="2771" y="1497"/>
                </a:lnTo>
                <a:lnTo>
                  <a:pt x="2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3" name="Freeform 9"/>
          <p:cNvSpPr>
            <a:spLocks/>
          </p:cNvSpPr>
          <p:nvPr/>
        </p:nvSpPr>
        <p:spPr bwMode="auto">
          <a:xfrm>
            <a:off x="3712828" y="3226000"/>
            <a:ext cx="5765045" cy="597103"/>
          </a:xfrm>
          <a:custGeom>
            <a:avLst/>
            <a:gdLst>
              <a:gd name="T0" fmla="*/ 0 w 13597"/>
              <a:gd name="T1" fmla="*/ 0 h 1812"/>
              <a:gd name="T2" fmla="*/ 1495 w 13597"/>
              <a:gd name="T3" fmla="*/ 0 h 1812"/>
              <a:gd name="T4" fmla="*/ 11204 w 13597"/>
              <a:gd name="T5" fmla="*/ 0 h 1812"/>
              <a:gd name="T6" fmla="*/ 11698 w 13597"/>
              <a:gd name="T7" fmla="*/ 0 h 1812"/>
              <a:gd name="T8" fmla="*/ 13111 w 13597"/>
              <a:gd name="T9" fmla="*/ 0 h 1812"/>
              <a:gd name="T10" fmla="*/ 13597 w 13597"/>
              <a:gd name="T11" fmla="*/ 888 h 1812"/>
              <a:gd name="T12" fmla="*/ 13140 w 13597"/>
              <a:gd name="T13" fmla="*/ 1802 h 1812"/>
              <a:gd name="T14" fmla="*/ 11698 w 13597"/>
              <a:gd name="T15" fmla="*/ 1804 h 1812"/>
              <a:gd name="T16" fmla="*/ 11698 w 13597"/>
              <a:gd name="T17" fmla="*/ 1805 h 1812"/>
              <a:gd name="T18" fmla="*/ 1495 w 13597"/>
              <a:gd name="T19" fmla="*/ 1810 h 1812"/>
              <a:gd name="T20" fmla="*/ 0 w 13597"/>
              <a:gd name="T21" fmla="*/ 1812 h 1812"/>
              <a:gd name="T22" fmla="*/ 0 w 13597"/>
              <a:gd name="T23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597" h="1812">
                <a:moveTo>
                  <a:pt x="0" y="0"/>
                </a:moveTo>
                <a:lnTo>
                  <a:pt x="1495" y="0"/>
                </a:lnTo>
                <a:lnTo>
                  <a:pt x="11204" y="0"/>
                </a:lnTo>
                <a:lnTo>
                  <a:pt x="11698" y="0"/>
                </a:lnTo>
                <a:lnTo>
                  <a:pt x="13111" y="0"/>
                </a:lnTo>
                <a:lnTo>
                  <a:pt x="13597" y="888"/>
                </a:lnTo>
                <a:lnTo>
                  <a:pt x="13140" y="1802"/>
                </a:lnTo>
                <a:lnTo>
                  <a:pt x="11698" y="1804"/>
                </a:lnTo>
                <a:lnTo>
                  <a:pt x="11698" y="1805"/>
                </a:lnTo>
                <a:lnTo>
                  <a:pt x="1495" y="1810"/>
                </a:lnTo>
                <a:lnTo>
                  <a:pt x="0" y="18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3387177" y="3226989"/>
            <a:ext cx="325651" cy="596114"/>
          </a:xfrm>
          <a:custGeom>
            <a:avLst/>
            <a:gdLst>
              <a:gd name="T0" fmla="*/ 768 w 768"/>
              <a:gd name="T1" fmla="*/ 1807 h 1807"/>
              <a:gd name="T2" fmla="*/ 768 w 768"/>
              <a:gd name="T3" fmla="*/ 0 h 1807"/>
              <a:gd name="T4" fmla="*/ 0 w 768"/>
              <a:gd name="T5" fmla="*/ 309 h 1807"/>
              <a:gd name="T6" fmla="*/ 0 w 768"/>
              <a:gd name="T7" fmla="*/ 1806 h 1807"/>
              <a:gd name="T8" fmla="*/ 768 w 768"/>
              <a:gd name="T9" fmla="*/ 1807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807">
                <a:moveTo>
                  <a:pt x="768" y="1807"/>
                </a:moveTo>
                <a:lnTo>
                  <a:pt x="768" y="0"/>
                </a:lnTo>
                <a:lnTo>
                  <a:pt x="0" y="309"/>
                </a:lnTo>
                <a:lnTo>
                  <a:pt x="0" y="1806"/>
                </a:lnTo>
                <a:lnTo>
                  <a:pt x="768" y="1807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  <a:lumOff val="2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5" name="Freeform 11"/>
          <p:cNvSpPr>
            <a:spLocks/>
          </p:cNvSpPr>
          <p:nvPr/>
        </p:nvSpPr>
        <p:spPr bwMode="auto">
          <a:xfrm>
            <a:off x="2211779" y="3932835"/>
            <a:ext cx="1175398" cy="493302"/>
          </a:xfrm>
          <a:custGeom>
            <a:avLst/>
            <a:gdLst>
              <a:gd name="T0" fmla="*/ 2771 w 2771"/>
              <a:gd name="T1" fmla="*/ 0 h 1497"/>
              <a:gd name="T2" fmla="*/ 136 w 2771"/>
              <a:gd name="T3" fmla="*/ 0 h 1497"/>
              <a:gd name="T4" fmla="*/ 130 w 2771"/>
              <a:gd name="T5" fmla="*/ 0 h 1497"/>
              <a:gd name="T6" fmla="*/ 122 w 2771"/>
              <a:gd name="T7" fmla="*/ 1 h 1497"/>
              <a:gd name="T8" fmla="*/ 116 w 2771"/>
              <a:gd name="T9" fmla="*/ 1 h 1497"/>
              <a:gd name="T10" fmla="*/ 109 w 2771"/>
              <a:gd name="T11" fmla="*/ 2 h 1497"/>
              <a:gd name="T12" fmla="*/ 95 w 2771"/>
              <a:gd name="T13" fmla="*/ 6 h 1497"/>
              <a:gd name="T14" fmla="*/ 84 w 2771"/>
              <a:gd name="T15" fmla="*/ 11 h 1497"/>
              <a:gd name="T16" fmla="*/ 72 w 2771"/>
              <a:gd name="T17" fmla="*/ 16 h 1497"/>
              <a:gd name="T18" fmla="*/ 60 w 2771"/>
              <a:gd name="T19" fmla="*/ 24 h 1497"/>
              <a:gd name="T20" fmla="*/ 49 w 2771"/>
              <a:gd name="T21" fmla="*/ 31 h 1497"/>
              <a:gd name="T22" fmla="*/ 41 w 2771"/>
              <a:gd name="T23" fmla="*/ 41 h 1497"/>
              <a:gd name="T24" fmla="*/ 31 w 2771"/>
              <a:gd name="T25" fmla="*/ 49 h 1497"/>
              <a:gd name="T26" fmla="*/ 24 w 2771"/>
              <a:gd name="T27" fmla="*/ 60 h 1497"/>
              <a:gd name="T28" fmla="*/ 17 w 2771"/>
              <a:gd name="T29" fmla="*/ 72 h 1497"/>
              <a:gd name="T30" fmla="*/ 11 w 2771"/>
              <a:gd name="T31" fmla="*/ 83 h 1497"/>
              <a:gd name="T32" fmla="*/ 6 w 2771"/>
              <a:gd name="T33" fmla="*/ 95 h 1497"/>
              <a:gd name="T34" fmla="*/ 2 w 2771"/>
              <a:gd name="T35" fmla="*/ 108 h 1497"/>
              <a:gd name="T36" fmla="*/ 1 w 2771"/>
              <a:gd name="T37" fmla="*/ 115 h 1497"/>
              <a:gd name="T38" fmla="*/ 0 w 2771"/>
              <a:gd name="T39" fmla="*/ 122 h 1497"/>
              <a:gd name="T40" fmla="*/ 0 w 2771"/>
              <a:gd name="T41" fmla="*/ 130 h 1497"/>
              <a:gd name="T42" fmla="*/ 0 w 2771"/>
              <a:gd name="T43" fmla="*/ 136 h 1497"/>
              <a:gd name="T44" fmla="*/ 0 w 2771"/>
              <a:gd name="T45" fmla="*/ 1361 h 1497"/>
              <a:gd name="T46" fmla="*/ 0 w 2771"/>
              <a:gd name="T47" fmla="*/ 1369 h 1497"/>
              <a:gd name="T48" fmla="*/ 0 w 2771"/>
              <a:gd name="T49" fmla="*/ 1375 h 1497"/>
              <a:gd name="T50" fmla="*/ 1 w 2771"/>
              <a:gd name="T51" fmla="*/ 1382 h 1497"/>
              <a:gd name="T52" fmla="*/ 2 w 2771"/>
              <a:gd name="T53" fmla="*/ 1388 h 1497"/>
              <a:gd name="T54" fmla="*/ 6 w 2771"/>
              <a:gd name="T55" fmla="*/ 1402 h 1497"/>
              <a:gd name="T56" fmla="*/ 11 w 2771"/>
              <a:gd name="T57" fmla="*/ 1414 h 1497"/>
              <a:gd name="T58" fmla="*/ 17 w 2771"/>
              <a:gd name="T59" fmla="*/ 1425 h 1497"/>
              <a:gd name="T60" fmla="*/ 24 w 2771"/>
              <a:gd name="T61" fmla="*/ 1437 h 1497"/>
              <a:gd name="T62" fmla="*/ 31 w 2771"/>
              <a:gd name="T63" fmla="*/ 1448 h 1497"/>
              <a:gd name="T64" fmla="*/ 41 w 2771"/>
              <a:gd name="T65" fmla="*/ 1457 h 1497"/>
              <a:gd name="T66" fmla="*/ 49 w 2771"/>
              <a:gd name="T67" fmla="*/ 1466 h 1497"/>
              <a:gd name="T68" fmla="*/ 60 w 2771"/>
              <a:gd name="T69" fmla="*/ 1474 h 1497"/>
              <a:gd name="T70" fmla="*/ 72 w 2771"/>
              <a:gd name="T71" fmla="*/ 1480 h 1497"/>
              <a:gd name="T72" fmla="*/ 84 w 2771"/>
              <a:gd name="T73" fmla="*/ 1487 h 1497"/>
              <a:gd name="T74" fmla="*/ 95 w 2771"/>
              <a:gd name="T75" fmla="*/ 1491 h 1497"/>
              <a:gd name="T76" fmla="*/ 109 w 2771"/>
              <a:gd name="T77" fmla="*/ 1495 h 1497"/>
              <a:gd name="T78" fmla="*/ 116 w 2771"/>
              <a:gd name="T79" fmla="*/ 1496 h 1497"/>
              <a:gd name="T80" fmla="*/ 122 w 2771"/>
              <a:gd name="T81" fmla="*/ 1496 h 1497"/>
              <a:gd name="T82" fmla="*/ 130 w 2771"/>
              <a:gd name="T83" fmla="*/ 1497 h 1497"/>
              <a:gd name="T84" fmla="*/ 136 w 2771"/>
              <a:gd name="T85" fmla="*/ 1497 h 1497"/>
              <a:gd name="T86" fmla="*/ 2771 w 2771"/>
              <a:gd name="T87" fmla="*/ 1497 h 1497"/>
              <a:gd name="T88" fmla="*/ 2771 w 2771"/>
              <a:gd name="T89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71" h="1497">
                <a:moveTo>
                  <a:pt x="2771" y="0"/>
                </a:moveTo>
                <a:lnTo>
                  <a:pt x="136" y="0"/>
                </a:lnTo>
                <a:lnTo>
                  <a:pt x="130" y="0"/>
                </a:lnTo>
                <a:lnTo>
                  <a:pt x="122" y="1"/>
                </a:lnTo>
                <a:lnTo>
                  <a:pt x="116" y="1"/>
                </a:lnTo>
                <a:lnTo>
                  <a:pt x="109" y="2"/>
                </a:lnTo>
                <a:lnTo>
                  <a:pt x="95" y="6"/>
                </a:lnTo>
                <a:lnTo>
                  <a:pt x="84" y="11"/>
                </a:lnTo>
                <a:lnTo>
                  <a:pt x="72" y="16"/>
                </a:lnTo>
                <a:lnTo>
                  <a:pt x="60" y="24"/>
                </a:lnTo>
                <a:lnTo>
                  <a:pt x="49" y="31"/>
                </a:lnTo>
                <a:lnTo>
                  <a:pt x="41" y="41"/>
                </a:lnTo>
                <a:lnTo>
                  <a:pt x="31" y="49"/>
                </a:lnTo>
                <a:lnTo>
                  <a:pt x="24" y="60"/>
                </a:lnTo>
                <a:lnTo>
                  <a:pt x="17" y="72"/>
                </a:lnTo>
                <a:lnTo>
                  <a:pt x="11" y="83"/>
                </a:lnTo>
                <a:lnTo>
                  <a:pt x="6" y="95"/>
                </a:lnTo>
                <a:lnTo>
                  <a:pt x="2" y="108"/>
                </a:lnTo>
                <a:lnTo>
                  <a:pt x="1" y="115"/>
                </a:lnTo>
                <a:lnTo>
                  <a:pt x="0" y="122"/>
                </a:lnTo>
                <a:lnTo>
                  <a:pt x="0" y="130"/>
                </a:lnTo>
                <a:lnTo>
                  <a:pt x="0" y="136"/>
                </a:lnTo>
                <a:lnTo>
                  <a:pt x="0" y="1361"/>
                </a:lnTo>
                <a:lnTo>
                  <a:pt x="0" y="1369"/>
                </a:lnTo>
                <a:lnTo>
                  <a:pt x="0" y="1375"/>
                </a:lnTo>
                <a:lnTo>
                  <a:pt x="1" y="1382"/>
                </a:lnTo>
                <a:lnTo>
                  <a:pt x="2" y="1388"/>
                </a:lnTo>
                <a:lnTo>
                  <a:pt x="6" y="1402"/>
                </a:lnTo>
                <a:lnTo>
                  <a:pt x="11" y="1414"/>
                </a:lnTo>
                <a:lnTo>
                  <a:pt x="17" y="1425"/>
                </a:lnTo>
                <a:lnTo>
                  <a:pt x="24" y="1437"/>
                </a:lnTo>
                <a:lnTo>
                  <a:pt x="31" y="1448"/>
                </a:lnTo>
                <a:lnTo>
                  <a:pt x="41" y="1457"/>
                </a:lnTo>
                <a:lnTo>
                  <a:pt x="49" y="1466"/>
                </a:lnTo>
                <a:lnTo>
                  <a:pt x="60" y="1474"/>
                </a:lnTo>
                <a:lnTo>
                  <a:pt x="72" y="1480"/>
                </a:lnTo>
                <a:lnTo>
                  <a:pt x="84" y="1487"/>
                </a:lnTo>
                <a:lnTo>
                  <a:pt x="95" y="1491"/>
                </a:lnTo>
                <a:lnTo>
                  <a:pt x="109" y="1495"/>
                </a:lnTo>
                <a:lnTo>
                  <a:pt x="116" y="1496"/>
                </a:lnTo>
                <a:lnTo>
                  <a:pt x="122" y="1496"/>
                </a:lnTo>
                <a:lnTo>
                  <a:pt x="130" y="1497"/>
                </a:lnTo>
                <a:lnTo>
                  <a:pt x="136" y="1497"/>
                </a:lnTo>
                <a:lnTo>
                  <a:pt x="2771" y="1497"/>
                </a:lnTo>
                <a:lnTo>
                  <a:pt x="2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6" name="Freeform 12"/>
          <p:cNvSpPr>
            <a:spLocks/>
          </p:cNvSpPr>
          <p:nvPr/>
        </p:nvSpPr>
        <p:spPr bwMode="auto">
          <a:xfrm>
            <a:off x="3712828" y="3928881"/>
            <a:ext cx="5765045" cy="597103"/>
          </a:xfrm>
          <a:custGeom>
            <a:avLst/>
            <a:gdLst>
              <a:gd name="T0" fmla="*/ 0 w 13597"/>
              <a:gd name="T1" fmla="*/ 0 h 1812"/>
              <a:gd name="T2" fmla="*/ 1495 w 13597"/>
              <a:gd name="T3" fmla="*/ 0 h 1812"/>
              <a:gd name="T4" fmla="*/ 11204 w 13597"/>
              <a:gd name="T5" fmla="*/ 0 h 1812"/>
              <a:gd name="T6" fmla="*/ 11698 w 13597"/>
              <a:gd name="T7" fmla="*/ 0 h 1812"/>
              <a:gd name="T8" fmla="*/ 13111 w 13597"/>
              <a:gd name="T9" fmla="*/ 0 h 1812"/>
              <a:gd name="T10" fmla="*/ 13597 w 13597"/>
              <a:gd name="T11" fmla="*/ 888 h 1812"/>
              <a:gd name="T12" fmla="*/ 13140 w 13597"/>
              <a:gd name="T13" fmla="*/ 1803 h 1812"/>
              <a:gd name="T14" fmla="*/ 11698 w 13597"/>
              <a:gd name="T15" fmla="*/ 1805 h 1812"/>
              <a:gd name="T16" fmla="*/ 11698 w 13597"/>
              <a:gd name="T17" fmla="*/ 1806 h 1812"/>
              <a:gd name="T18" fmla="*/ 1495 w 13597"/>
              <a:gd name="T19" fmla="*/ 1810 h 1812"/>
              <a:gd name="T20" fmla="*/ 0 w 13597"/>
              <a:gd name="T21" fmla="*/ 1812 h 1812"/>
              <a:gd name="T22" fmla="*/ 0 w 13597"/>
              <a:gd name="T23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597" h="1812">
                <a:moveTo>
                  <a:pt x="0" y="0"/>
                </a:moveTo>
                <a:lnTo>
                  <a:pt x="1495" y="0"/>
                </a:lnTo>
                <a:lnTo>
                  <a:pt x="11204" y="0"/>
                </a:lnTo>
                <a:lnTo>
                  <a:pt x="11698" y="0"/>
                </a:lnTo>
                <a:lnTo>
                  <a:pt x="13111" y="0"/>
                </a:lnTo>
                <a:lnTo>
                  <a:pt x="13597" y="888"/>
                </a:lnTo>
                <a:lnTo>
                  <a:pt x="13140" y="1803"/>
                </a:lnTo>
                <a:lnTo>
                  <a:pt x="11698" y="1805"/>
                </a:lnTo>
                <a:lnTo>
                  <a:pt x="11698" y="1806"/>
                </a:lnTo>
                <a:lnTo>
                  <a:pt x="1495" y="1810"/>
                </a:lnTo>
                <a:lnTo>
                  <a:pt x="0" y="18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1000">
                <a:schemeClr val="accent3"/>
              </a:gs>
              <a:gs pos="100000">
                <a:schemeClr val="accent3">
                  <a:lumMod val="75000"/>
                  <a:alpha val="82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7" name="Freeform 13"/>
          <p:cNvSpPr>
            <a:spLocks/>
          </p:cNvSpPr>
          <p:nvPr/>
        </p:nvSpPr>
        <p:spPr bwMode="auto">
          <a:xfrm>
            <a:off x="3387177" y="3928881"/>
            <a:ext cx="325651" cy="597103"/>
          </a:xfrm>
          <a:custGeom>
            <a:avLst/>
            <a:gdLst>
              <a:gd name="T0" fmla="*/ 768 w 768"/>
              <a:gd name="T1" fmla="*/ 1812 h 1812"/>
              <a:gd name="T2" fmla="*/ 768 w 768"/>
              <a:gd name="T3" fmla="*/ 0 h 1812"/>
              <a:gd name="T4" fmla="*/ 0 w 768"/>
              <a:gd name="T5" fmla="*/ 12 h 1812"/>
              <a:gd name="T6" fmla="*/ 0 w 768"/>
              <a:gd name="T7" fmla="*/ 1509 h 1812"/>
              <a:gd name="T8" fmla="*/ 768 w 768"/>
              <a:gd name="T9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812">
                <a:moveTo>
                  <a:pt x="768" y="1812"/>
                </a:moveTo>
                <a:lnTo>
                  <a:pt x="768" y="0"/>
                </a:lnTo>
                <a:lnTo>
                  <a:pt x="0" y="12"/>
                </a:lnTo>
                <a:lnTo>
                  <a:pt x="0" y="1509"/>
                </a:lnTo>
                <a:lnTo>
                  <a:pt x="768" y="1812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8" name="Freeform 14"/>
          <p:cNvSpPr>
            <a:spLocks/>
          </p:cNvSpPr>
          <p:nvPr/>
        </p:nvSpPr>
        <p:spPr bwMode="auto">
          <a:xfrm>
            <a:off x="2211779" y="4519064"/>
            <a:ext cx="1175398" cy="493302"/>
          </a:xfrm>
          <a:custGeom>
            <a:avLst/>
            <a:gdLst>
              <a:gd name="T0" fmla="*/ 2771 w 2771"/>
              <a:gd name="T1" fmla="*/ 0 h 1496"/>
              <a:gd name="T2" fmla="*/ 136 w 2771"/>
              <a:gd name="T3" fmla="*/ 0 h 1496"/>
              <a:gd name="T4" fmla="*/ 130 w 2771"/>
              <a:gd name="T5" fmla="*/ 0 h 1496"/>
              <a:gd name="T6" fmla="*/ 122 w 2771"/>
              <a:gd name="T7" fmla="*/ 0 h 1496"/>
              <a:gd name="T8" fmla="*/ 116 w 2771"/>
              <a:gd name="T9" fmla="*/ 1 h 1496"/>
              <a:gd name="T10" fmla="*/ 109 w 2771"/>
              <a:gd name="T11" fmla="*/ 2 h 1496"/>
              <a:gd name="T12" fmla="*/ 95 w 2771"/>
              <a:gd name="T13" fmla="*/ 5 h 1496"/>
              <a:gd name="T14" fmla="*/ 84 w 2771"/>
              <a:gd name="T15" fmla="*/ 11 h 1496"/>
              <a:gd name="T16" fmla="*/ 72 w 2771"/>
              <a:gd name="T17" fmla="*/ 16 h 1496"/>
              <a:gd name="T18" fmla="*/ 60 w 2771"/>
              <a:gd name="T19" fmla="*/ 22 h 1496"/>
              <a:gd name="T20" fmla="*/ 49 w 2771"/>
              <a:gd name="T21" fmla="*/ 30 h 1496"/>
              <a:gd name="T22" fmla="*/ 41 w 2771"/>
              <a:gd name="T23" fmla="*/ 40 h 1496"/>
              <a:gd name="T24" fmla="*/ 31 w 2771"/>
              <a:gd name="T25" fmla="*/ 48 h 1496"/>
              <a:gd name="T26" fmla="*/ 24 w 2771"/>
              <a:gd name="T27" fmla="*/ 60 h 1496"/>
              <a:gd name="T28" fmla="*/ 17 w 2771"/>
              <a:gd name="T29" fmla="*/ 71 h 1496"/>
              <a:gd name="T30" fmla="*/ 11 w 2771"/>
              <a:gd name="T31" fmla="*/ 82 h 1496"/>
              <a:gd name="T32" fmla="*/ 6 w 2771"/>
              <a:gd name="T33" fmla="*/ 94 h 1496"/>
              <a:gd name="T34" fmla="*/ 2 w 2771"/>
              <a:gd name="T35" fmla="*/ 107 h 1496"/>
              <a:gd name="T36" fmla="*/ 1 w 2771"/>
              <a:gd name="T37" fmla="*/ 113 h 1496"/>
              <a:gd name="T38" fmla="*/ 0 w 2771"/>
              <a:gd name="T39" fmla="*/ 122 h 1496"/>
              <a:gd name="T40" fmla="*/ 0 w 2771"/>
              <a:gd name="T41" fmla="*/ 128 h 1496"/>
              <a:gd name="T42" fmla="*/ 0 w 2771"/>
              <a:gd name="T43" fmla="*/ 135 h 1496"/>
              <a:gd name="T44" fmla="*/ 0 w 2771"/>
              <a:gd name="T45" fmla="*/ 1360 h 1496"/>
              <a:gd name="T46" fmla="*/ 0 w 2771"/>
              <a:gd name="T47" fmla="*/ 1368 h 1496"/>
              <a:gd name="T48" fmla="*/ 0 w 2771"/>
              <a:gd name="T49" fmla="*/ 1374 h 1496"/>
              <a:gd name="T50" fmla="*/ 1 w 2771"/>
              <a:gd name="T51" fmla="*/ 1380 h 1496"/>
              <a:gd name="T52" fmla="*/ 2 w 2771"/>
              <a:gd name="T53" fmla="*/ 1387 h 1496"/>
              <a:gd name="T54" fmla="*/ 6 w 2771"/>
              <a:gd name="T55" fmla="*/ 1401 h 1496"/>
              <a:gd name="T56" fmla="*/ 11 w 2771"/>
              <a:gd name="T57" fmla="*/ 1412 h 1496"/>
              <a:gd name="T58" fmla="*/ 17 w 2771"/>
              <a:gd name="T59" fmla="*/ 1425 h 1496"/>
              <a:gd name="T60" fmla="*/ 24 w 2771"/>
              <a:gd name="T61" fmla="*/ 1436 h 1496"/>
              <a:gd name="T62" fmla="*/ 31 w 2771"/>
              <a:gd name="T63" fmla="*/ 1447 h 1496"/>
              <a:gd name="T64" fmla="*/ 41 w 2771"/>
              <a:gd name="T65" fmla="*/ 1456 h 1496"/>
              <a:gd name="T66" fmla="*/ 49 w 2771"/>
              <a:gd name="T67" fmla="*/ 1465 h 1496"/>
              <a:gd name="T68" fmla="*/ 60 w 2771"/>
              <a:gd name="T69" fmla="*/ 1472 h 1496"/>
              <a:gd name="T70" fmla="*/ 72 w 2771"/>
              <a:gd name="T71" fmla="*/ 1480 h 1496"/>
              <a:gd name="T72" fmla="*/ 84 w 2771"/>
              <a:gd name="T73" fmla="*/ 1485 h 1496"/>
              <a:gd name="T74" fmla="*/ 95 w 2771"/>
              <a:gd name="T75" fmla="*/ 1491 h 1496"/>
              <a:gd name="T76" fmla="*/ 109 w 2771"/>
              <a:gd name="T77" fmla="*/ 1494 h 1496"/>
              <a:gd name="T78" fmla="*/ 116 w 2771"/>
              <a:gd name="T79" fmla="*/ 1495 h 1496"/>
              <a:gd name="T80" fmla="*/ 122 w 2771"/>
              <a:gd name="T81" fmla="*/ 1496 h 1496"/>
              <a:gd name="T82" fmla="*/ 130 w 2771"/>
              <a:gd name="T83" fmla="*/ 1496 h 1496"/>
              <a:gd name="T84" fmla="*/ 136 w 2771"/>
              <a:gd name="T85" fmla="*/ 1496 h 1496"/>
              <a:gd name="T86" fmla="*/ 2771 w 2771"/>
              <a:gd name="T87" fmla="*/ 1496 h 1496"/>
              <a:gd name="T88" fmla="*/ 2771 w 2771"/>
              <a:gd name="T89" fmla="*/ 0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71" h="1496">
                <a:moveTo>
                  <a:pt x="2771" y="0"/>
                </a:moveTo>
                <a:lnTo>
                  <a:pt x="136" y="0"/>
                </a:lnTo>
                <a:lnTo>
                  <a:pt x="130" y="0"/>
                </a:lnTo>
                <a:lnTo>
                  <a:pt x="122" y="0"/>
                </a:lnTo>
                <a:lnTo>
                  <a:pt x="116" y="1"/>
                </a:lnTo>
                <a:lnTo>
                  <a:pt x="109" y="2"/>
                </a:lnTo>
                <a:lnTo>
                  <a:pt x="95" y="5"/>
                </a:lnTo>
                <a:lnTo>
                  <a:pt x="84" y="11"/>
                </a:lnTo>
                <a:lnTo>
                  <a:pt x="72" y="16"/>
                </a:lnTo>
                <a:lnTo>
                  <a:pt x="60" y="22"/>
                </a:lnTo>
                <a:lnTo>
                  <a:pt x="49" y="30"/>
                </a:lnTo>
                <a:lnTo>
                  <a:pt x="41" y="40"/>
                </a:lnTo>
                <a:lnTo>
                  <a:pt x="31" y="48"/>
                </a:lnTo>
                <a:lnTo>
                  <a:pt x="24" y="60"/>
                </a:lnTo>
                <a:lnTo>
                  <a:pt x="17" y="71"/>
                </a:lnTo>
                <a:lnTo>
                  <a:pt x="11" y="82"/>
                </a:lnTo>
                <a:lnTo>
                  <a:pt x="6" y="94"/>
                </a:lnTo>
                <a:lnTo>
                  <a:pt x="2" y="107"/>
                </a:lnTo>
                <a:lnTo>
                  <a:pt x="1" y="113"/>
                </a:lnTo>
                <a:lnTo>
                  <a:pt x="0" y="122"/>
                </a:lnTo>
                <a:lnTo>
                  <a:pt x="0" y="128"/>
                </a:lnTo>
                <a:lnTo>
                  <a:pt x="0" y="135"/>
                </a:lnTo>
                <a:lnTo>
                  <a:pt x="0" y="1360"/>
                </a:lnTo>
                <a:lnTo>
                  <a:pt x="0" y="1368"/>
                </a:lnTo>
                <a:lnTo>
                  <a:pt x="0" y="1374"/>
                </a:lnTo>
                <a:lnTo>
                  <a:pt x="1" y="1380"/>
                </a:lnTo>
                <a:lnTo>
                  <a:pt x="2" y="1387"/>
                </a:lnTo>
                <a:lnTo>
                  <a:pt x="6" y="1401"/>
                </a:lnTo>
                <a:lnTo>
                  <a:pt x="11" y="1412"/>
                </a:lnTo>
                <a:lnTo>
                  <a:pt x="17" y="1425"/>
                </a:lnTo>
                <a:lnTo>
                  <a:pt x="24" y="1436"/>
                </a:lnTo>
                <a:lnTo>
                  <a:pt x="31" y="1447"/>
                </a:lnTo>
                <a:lnTo>
                  <a:pt x="41" y="1456"/>
                </a:lnTo>
                <a:lnTo>
                  <a:pt x="49" y="1465"/>
                </a:lnTo>
                <a:lnTo>
                  <a:pt x="60" y="1472"/>
                </a:lnTo>
                <a:lnTo>
                  <a:pt x="72" y="1480"/>
                </a:lnTo>
                <a:lnTo>
                  <a:pt x="84" y="1485"/>
                </a:lnTo>
                <a:lnTo>
                  <a:pt x="95" y="1491"/>
                </a:lnTo>
                <a:lnTo>
                  <a:pt x="109" y="1494"/>
                </a:lnTo>
                <a:lnTo>
                  <a:pt x="116" y="1495"/>
                </a:lnTo>
                <a:lnTo>
                  <a:pt x="122" y="1496"/>
                </a:lnTo>
                <a:lnTo>
                  <a:pt x="130" y="1496"/>
                </a:lnTo>
                <a:lnTo>
                  <a:pt x="136" y="1496"/>
                </a:lnTo>
                <a:lnTo>
                  <a:pt x="2771" y="1496"/>
                </a:lnTo>
                <a:lnTo>
                  <a:pt x="2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9" name="Freeform 15"/>
          <p:cNvSpPr>
            <a:spLocks/>
          </p:cNvSpPr>
          <p:nvPr/>
        </p:nvSpPr>
        <p:spPr bwMode="auto">
          <a:xfrm>
            <a:off x="3712828" y="4643626"/>
            <a:ext cx="5765045" cy="597103"/>
          </a:xfrm>
          <a:custGeom>
            <a:avLst/>
            <a:gdLst>
              <a:gd name="T0" fmla="*/ 0 w 13597"/>
              <a:gd name="T1" fmla="*/ 0 h 1812"/>
              <a:gd name="T2" fmla="*/ 1495 w 13597"/>
              <a:gd name="T3" fmla="*/ 0 h 1812"/>
              <a:gd name="T4" fmla="*/ 11204 w 13597"/>
              <a:gd name="T5" fmla="*/ 0 h 1812"/>
              <a:gd name="T6" fmla="*/ 11698 w 13597"/>
              <a:gd name="T7" fmla="*/ 0 h 1812"/>
              <a:gd name="T8" fmla="*/ 13111 w 13597"/>
              <a:gd name="T9" fmla="*/ 0 h 1812"/>
              <a:gd name="T10" fmla="*/ 13597 w 13597"/>
              <a:gd name="T11" fmla="*/ 888 h 1812"/>
              <a:gd name="T12" fmla="*/ 13140 w 13597"/>
              <a:gd name="T13" fmla="*/ 1802 h 1812"/>
              <a:gd name="T14" fmla="*/ 11698 w 13597"/>
              <a:gd name="T15" fmla="*/ 1804 h 1812"/>
              <a:gd name="T16" fmla="*/ 11698 w 13597"/>
              <a:gd name="T17" fmla="*/ 1805 h 1812"/>
              <a:gd name="T18" fmla="*/ 1495 w 13597"/>
              <a:gd name="T19" fmla="*/ 1810 h 1812"/>
              <a:gd name="T20" fmla="*/ 0 w 13597"/>
              <a:gd name="T21" fmla="*/ 1812 h 1812"/>
              <a:gd name="T22" fmla="*/ 0 w 13597"/>
              <a:gd name="T23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597" h="1812">
                <a:moveTo>
                  <a:pt x="0" y="0"/>
                </a:moveTo>
                <a:lnTo>
                  <a:pt x="1495" y="0"/>
                </a:lnTo>
                <a:lnTo>
                  <a:pt x="11204" y="0"/>
                </a:lnTo>
                <a:lnTo>
                  <a:pt x="11698" y="0"/>
                </a:lnTo>
                <a:lnTo>
                  <a:pt x="13111" y="0"/>
                </a:lnTo>
                <a:lnTo>
                  <a:pt x="13597" y="888"/>
                </a:lnTo>
                <a:lnTo>
                  <a:pt x="13140" y="1802"/>
                </a:lnTo>
                <a:lnTo>
                  <a:pt x="11698" y="1804"/>
                </a:lnTo>
                <a:lnTo>
                  <a:pt x="11698" y="1805"/>
                </a:lnTo>
                <a:lnTo>
                  <a:pt x="1495" y="1810"/>
                </a:lnTo>
                <a:lnTo>
                  <a:pt x="0" y="18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3">
                  <a:lumMod val="80000"/>
                </a:schemeClr>
              </a:gs>
              <a:gs pos="100000">
                <a:schemeClr val="accent4">
                  <a:lumMod val="80000"/>
                  <a:lumOff val="2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0" name="Freeform 16"/>
          <p:cNvSpPr>
            <a:spLocks/>
          </p:cNvSpPr>
          <p:nvPr/>
        </p:nvSpPr>
        <p:spPr bwMode="auto">
          <a:xfrm>
            <a:off x="3385905" y="4519064"/>
            <a:ext cx="326924" cy="719687"/>
          </a:xfrm>
          <a:custGeom>
            <a:avLst/>
            <a:gdLst>
              <a:gd name="T0" fmla="*/ 769 w 769"/>
              <a:gd name="T1" fmla="*/ 2183 h 2183"/>
              <a:gd name="T2" fmla="*/ 769 w 769"/>
              <a:gd name="T3" fmla="*/ 376 h 2183"/>
              <a:gd name="T4" fmla="*/ 1 w 769"/>
              <a:gd name="T5" fmla="*/ 0 h 2183"/>
              <a:gd name="T6" fmla="*/ 1 w 769"/>
              <a:gd name="T7" fmla="*/ 1496 h 2183"/>
              <a:gd name="T8" fmla="*/ 0 w 769"/>
              <a:gd name="T9" fmla="*/ 1496 h 2183"/>
              <a:gd name="T10" fmla="*/ 769 w 769"/>
              <a:gd name="T11" fmla="*/ 2183 h 2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9" h="2183">
                <a:moveTo>
                  <a:pt x="769" y="2183"/>
                </a:moveTo>
                <a:lnTo>
                  <a:pt x="769" y="376"/>
                </a:lnTo>
                <a:lnTo>
                  <a:pt x="1" y="0"/>
                </a:lnTo>
                <a:lnTo>
                  <a:pt x="1" y="1496"/>
                </a:lnTo>
                <a:lnTo>
                  <a:pt x="0" y="1496"/>
                </a:lnTo>
                <a:lnTo>
                  <a:pt x="769" y="2183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1" name="Freeform 17"/>
          <p:cNvSpPr>
            <a:spLocks/>
          </p:cNvSpPr>
          <p:nvPr/>
        </p:nvSpPr>
        <p:spPr bwMode="auto">
          <a:xfrm>
            <a:off x="2211143" y="5157582"/>
            <a:ext cx="1175398" cy="493302"/>
          </a:xfrm>
          <a:custGeom>
            <a:avLst/>
            <a:gdLst>
              <a:gd name="T0" fmla="*/ 2771 w 2771"/>
              <a:gd name="T1" fmla="*/ 0 h 1496"/>
              <a:gd name="T2" fmla="*/ 136 w 2771"/>
              <a:gd name="T3" fmla="*/ 0 h 1496"/>
              <a:gd name="T4" fmla="*/ 130 w 2771"/>
              <a:gd name="T5" fmla="*/ 0 h 1496"/>
              <a:gd name="T6" fmla="*/ 122 w 2771"/>
              <a:gd name="T7" fmla="*/ 0 h 1496"/>
              <a:gd name="T8" fmla="*/ 116 w 2771"/>
              <a:gd name="T9" fmla="*/ 1 h 1496"/>
              <a:gd name="T10" fmla="*/ 109 w 2771"/>
              <a:gd name="T11" fmla="*/ 2 h 1496"/>
              <a:gd name="T12" fmla="*/ 95 w 2771"/>
              <a:gd name="T13" fmla="*/ 5 h 1496"/>
              <a:gd name="T14" fmla="*/ 84 w 2771"/>
              <a:gd name="T15" fmla="*/ 11 h 1496"/>
              <a:gd name="T16" fmla="*/ 72 w 2771"/>
              <a:gd name="T17" fmla="*/ 16 h 1496"/>
              <a:gd name="T18" fmla="*/ 60 w 2771"/>
              <a:gd name="T19" fmla="*/ 22 h 1496"/>
              <a:gd name="T20" fmla="*/ 49 w 2771"/>
              <a:gd name="T21" fmla="*/ 30 h 1496"/>
              <a:gd name="T22" fmla="*/ 41 w 2771"/>
              <a:gd name="T23" fmla="*/ 39 h 1496"/>
              <a:gd name="T24" fmla="*/ 31 w 2771"/>
              <a:gd name="T25" fmla="*/ 48 h 1496"/>
              <a:gd name="T26" fmla="*/ 24 w 2771"/>
              <a:gd name="T27" fmla="*/ 60 h 1496"/>
              <a:gd name="T28" fmla="*/ 17 w 2771"/>
              <a:gd name="T29" fmla="*/ 71 h 1496"/>
              <a:gd name="T30" fmla="*/ 11 w 2771"/>
              <a:gd name="T31" fmla="*/ 82 h 1496"/>
              <a:gd name="T32" fmla="*/ 6 w 2771"/>
              <a:gd name="T33" fmla="*/ 94 h 1496"/>
              <a:gd name="T34" fmla="*/ 2 w 2771"/>
              <a:gd name="T35" fmla="*/ 107 h 1496"/>
              <a:gd name="T36" fmla="*/ 1 w 2771"/>
              <a:gd name="T37" fmla="*/ 113 h 1496"/>
              <a:gd name="T38" fmla="*/ 0 w 2771"/>
              <a:gd name="T39" fmla="*/ 122 h 1496"/>
              <a:gd name="T40" fmla="*/ 0 w 2771"/>
              <a:gd name="T41" fmla="*/ 128 h 1496"/>
              <a:gd name="T42" fmla="*/ 0 w 2771"/>
              <a:gd name="T43" fmla="*/ 135 h 1496"/>
              <a:gd name="T44" fmla="*/ 0 w 2771"/>
              <a:gd name="T45" fmla="*/ 1360 h 1496"/>
              <a:gd name="T46" fmla="*/ 0 w 2771"/>
              <a:gd name="T47" fmla="*/ 1367 h 1496"/>
              <a:gd name="T48" fmla="*/ 0 w 2771"/>
              <a:gd name="T49" fmla="*/ 1374 h 1496"/>
              <a:gd name="T50" fmla="*/ 1 w 2771"/>
              <a:gd name="T51" fmla="*/ 1380 h 1496"/>
              <a:gd name="T52" fmla="*/ 2 w 2771"/>
              <a:gd name="T53" fmla="*/ 1387 h 1496"/>
              <a:gd name="T54" fmla="*/ 6 w 2771"/>
              <a:gd name="T55" fmla="*/ 1401 h 1496"/>
              <a:gd name="T56" fmla="*/ 11 w 2771"/>
              <a:gd name="T57" fmla="*/ 1412 h 1496"/>
              <a:gd name="T58" fmla="*/ 17 w 2771"/>
              <a:gd name="T59" fmla="*/ 1425 h 1496"/>
              <a:gd name="T60" fmla="*/ 24 w 2771"/>
              <a:gd name="T61" fmla="*/ 1436 h 1496"/>
              <a:gd name="T62" fmla="*/ 31 w 2771"/>
              <a:gd name="T63" fmla="*/ 1447 h 1496"/>
              <a:gd name="T64" fmla="*/ 41 w 2771"/>
              <a:gd name="T65" fmla="*/ 1456 h 1496"/>
              <a:gd name="T66" fmla="*/ 49 w 2771"/>
              <a:gd name="T67" fmla="*/ 1465 h 1496"/>
              <a:gd name="T68" fmla="*/ 60 w 2771"/>
              <a:gd name="T69" fmla="*/ 1472 h 1496"/>
              <a:gd name="T70" fmla="*/ 72 w 2771"/>
              <a:gd name="T71" fmla="*/ 1480 h 1496"/>
              <a:gd name="T72" fmla="*/ 84 w 2771"/>
              <a:gd name="T73" fmla="*/ 1485 h 1496"/>
              <a:gd name="T74" fmla="*/ 95 w 2771"/>
              <a:gd name="T75" fmla="*/ 1491 h 1496"/>
              <a:gd name="T76" fmla="*/ 109 w 2771"/>
              <a:gd name="T77" fmla="*/ 1494 h 1496"/>
              <a:gd name="T78" fmla="*/ 116 w 2771"/>
              <a:gd name="T79" fmla="*/ 1495 h 1496"/>
              <a:gd name="T80" fmla="*/ 122 w 2771"/>
              <a:gd name="T81" fmla="*/ 1496 h 1496"/>
              <a:gd name="T82" fmla="*/ 130 w 2771"/>
              <a:gd name="T83" fmla="*/ 1496 h 1496"/>
              <a:gd name="T84" fmla="*/ 136 w 2771"/>
              <a:gd name="T85" fmla="*/ 1496 h 1496"/>
              <a:gd name="T86" fmla="*/ 2771 w 2771"/>
              <a:gd name="T87" fmla="*/ 1496 h 1496"/>
              <a:gd name="T88" fmla="*/ 2771 w 2771"/>
              <a:gd name="T89" fmla="*/ 0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71" h="1496">
                <a:moveTo>
                  <a:pt x="2771" y="0"/>
                </a:moveTo>
                <a:lnTo>
                  <a:pt x="136" y="0"/>
                </a:lnTo>
                <a:lnTo>
                  <a:pt x="130" y="0"/>
                </a:lnTo>
                <a:lnTo>
                  <a:pt x="122" y="0"/>
                </a:lnTo>
                <a:lnTo>
                  <a:pt x="116" y="1"/>
                </a:lnTo>
                <a:lnTo>
                  <a:pt x="109" y="2"/>
                </a:lnTo>
                <a:lnTo>
                  <a:pt x="95" y="5"/>
                </a:lnTo>
                <a:lnTo>
                  <a:pt x="84" y="11"/>
                </a:lnTo>
                <a:lnTo>
                  <a:pt x="72" y="16"/>
                </a:lnTo>
                <a:lnTo>
                  <a:pt x="60" y="22"/>
                </a:lnTo>
                <a:lnTo>
                  <a:pt x="49" y="30"/>
                </a:lnTo>
                <a:lnTo>
                  <a:pt x="41" y="39"/>
                </a:lnTo>
                <a:lnTo>
                  <a:pt x="31" y="48"/>
                </a:lnTo>
                <a:lnTo>
                  <a:pt x="24" y="60"/>
                </a:lnTo>
                <a:lnTo>
                  <a:pt x="17" y="71"/>
                </a:lnTo>
                <a:lnTo>
                  <a:pt x="11" y="82"/>
                </a:lnTo>
                <a:lnTo>
                  <a:pt x="6" y="94"/>
                </a:lnTo>
                <a:lnTo>
                  <a:pt x="2" y="107"/>
                </a:lnTo>
                <a:lnTo>
                  <a:pt x="1" y="113"/>
                </a:lnTo>
                <a:lnTo>
                  <a:pt x="0" y="122"/>
                </a:lnTo>
                <a:lnTo>
                  <a:pt x="0" y="128"/>
                </a:lnTo>
                <a:lnTo>
                  <a:pt x="0" y="135"/>
                </a:lnTo>
                <a:lnTo>
                  <a:pt x="0" y="1360"/>
                </a:lnTo>
                <a:lnTo>
                  <a:pt x="0" y="1367"/>
                </a:lnTo>
                <a:lnTo>
                  <a:pt x="0" y="1374"/>
                </a:lnTo>
                <a:lnTo>
                  <a:pt x="1" y="1380"/>
                </a:lnTo>
                <a:lnTo>
                  <a:pt x="2" y="1387"/>
                </a:lnTo>
                <a:lnTo>
                  <a:pt x="6" y="1401"/>
                </a:lnTo>
                <a:lnTo>
                  <a:pt x="11" y="1412"/>
                </a:lnTo>
                <a:lnTo>
                  <a:pt x="17" y="1425"/>
                </a:lnTo>
                <a:lnTo>
                  <a:pt x="24" y="1436"/>
                </a:lnTo>
                <a:lnTo>
                  <a:pt x="31" y="1447"/>
                </a:lnTo>
                <a:lnTo>
                  <a:pt x="41" y="1456"/>
                </a:lnTo>
                <a:lnTo>
                  <a:pt x="49" y="1465"/>
                </a:lnTo>
                <a:lnTo>
                  <a:pt x="60" y="1472"/>
                </a:lnTo>
                <a:lnTo>
                  <a:pt x="72" y="1480"/>
                </a:lnTo>
                <a:lnTo>
                  <a:pt x="84" y="1485"/>
                </a:lnTo>
                <a:lnTo>
                  <a:pt x="95" y="1491"/>
                </a:lnTo>
                <a:lnTo>
                  <a:pt x="109" y="1494"/>
                </a:lnTo>
                <a:lnTo>
                  <a:pt x="116" y="1495"/>
                </a:lnTo>
                <a:lnTo>
                  <a:pt x="122" y="1496"/>
                </a:lnTo>
                <a:lnTo>
                  <a:pt x="130" y="1496"/>
                </a:lnTo>
                <a:lnTo>
                  <a:pt x="136" y="1496"/>
                </a:lnTo>
                <a:lnTo>
                  <a:pt x="2771" y="1496"/>
                </a:lnTo>
                <a:lnTo>
                  <a:pt x="2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2" name="Freeform 18"/>
          <p:cNvSpPr>
            <a:spLocks/>
          </p:cNvSpPr>
          <p:nvPr/>
        </p:nvSpPr>
        <p:spPr bwMode="auto">
          <a:xfrm>
            <a:off x="3712828" y="5390004"/>
            <a:ext cx="5765045" cy="597103"/>
          </a:xfrm>
          <a:custGeom>
            <a:avLst/>
            <a:gdLst>
              <a:gd name="T0" fmla="*/ 0 w 13597"/>
              <a:gd name="T1" fmla="*/ 0 h 1812"/>
              <a:gd name="T2" fmla="*/ 1495 w 13597"/>
              <a:gd name="T3" fmla="*/ 0 h 1812"/>
              <a:gd name="T4" fmla="*/ 11204 w 13597"/>
              <a:gd name="T5" fmla="*/ 0 h 1812"/>
              <a:gd name="T6" fmla="*/ 11698 w 13597"/>
              <a:gd name="T7" fmla="*/ 0 h 1812"/>
              <a:gd name="T8" fmla="*/ 13111 w 13597"/>
              <a:gd name="T9" fmla="*/ 0 h 1812"/>
              <a:gd name="T10" fmla="*/ 13597 w 13597"/>
              <a:gd name="T11" fmla="*/ 888 h 1812"/>
              <a:gd name="T12" fmla="*/ 13140 w 13597"/>
              <a:gd name="T13" fmla="*/ 1802 h 1812"/>
              <a:gd name="T14" fmla="*/ 11698 w 13597"/>
              <a:gd name="T15" fmla="*/ 1805 h 1812"/>
              <a:gd name="T16" fmla="*/ 11698 w 13597"/>
              <a:gd name="T17" fmla="*/ 1806 h 1812"/>
              <a:gd name="T18" fmla="*/ 1495 w 13597"/>
              <a:gd name="T19" fmla="*/ 1810 h 1812"/>
              <a:gd name="T20" fmla="*/ 0 w 13597"/>
              <a:gd name="T21" fmla="*/ 1812 h 1812"/>
              <a:gd name="T22" fmla="*/ 0 w 13597"/>
              <a:gd name="T23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597" h="1812">
                <a:moveTo>
                  <a:pt x="0" y="0"/>
                </a:moveTo>
                <a:lnTo>
                  <a:pt x="1495" y="0"/>
                </a:lnTo>
                <a:lnTo>
                  <a:pt x="11204" y="0"/>
                </a:lnTo>
                <a:lnTo>
                  <a:pt x="11698" y="0"/>
                </a:lnTo>
                <a:lnTo>
                  <a:pt x="13111" y="0"/>
                </a:lnTo>
                <a:lnTo>
                  <a:pt x="13597" y="888"/>
                </a:lnTo>
                <a:lnTo>
                  <a:pt x="13140" y="1802"/>
                </a:lnTo>
                <a:lnTo>
                  <a:pt x="11698" y="1805"/>
                </a:lnTo>
                <a:lnTo>
                  <a:pt x="11698" y="1806"/>
                </a:lnTo>
                <a:lnTo>
                  <a:pt x="1495" y="1810"/>
                </a:lnTo>
                <a:lnTo>
                  <a:pt x="0" y="18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3" name="Freeform 19"/>
          <p:cNvSpPr>
            <a:spLocks/>
          </p:cNvSpPr>
          <p:nvPr/>
        </p:nvSpPr>
        <p:spPr bwMode="auto">
          <a:xfrm>
            <a:off x="3385905" y="5160653"/>
            <a:ext cx="326924" cy="826454"/>
          </a:xfrm>
          <a:custGeom>
            <a:avLst/>
            <a:gdLst>
              <a:gd name="T0" fmla="*/ 769 w 769"/>
              <a:gd name="T1" fmla="*/ 2508 h 2508"/>
              <a:gd name="T2" fmla="*/ 769 w 769"/>
              <a:gd name="T3" fmla="*/ 696 h 2508"/>
              <a:gd name="T4" fmla="*/ 1 w 769"/>
              <a:gd name="T5" fmla="*/ 0 h 2508"/>
              <a:gd name="T6" fmla="*/ 1 w 769"/>
              <a:gd name="T7" fmla="*/ 1496 h 2508"/>
              <a:gd name="T8" fmla="*/ 0 w 769"/>
              <a:gd name="T9" fmla="*/ 1496 h 2508"/>
              <a:gd name="T10" fmla="*/ 769 w 769"/>
              <a:gd name="T11" fmla="*/ 2508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9" h="2508">
                <a:moveTo>
                  <a:pt x="769" y="2508"/>
                </a:moveTo>
                <a:lnTo>
                  <a:pt x="769" y="696"/>
                </a:lnTo>
                <a:lnTo>
                  <a:pt x="1" y="0"/>
                </a:lnTo>
                <a:lnTo>
                  <a:pt x="1" y="1496"/>
                </a:lnTo>
                <a:lnTo>
                  <a:pt x="0" y="1496"/>
                </a:lnTo>
                <a:lnTo>
                  <a:pt x="769" y="2508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6" name="Rectangle 65"/>
          <p:cNvSpPr/>
          <p:nvPr/>
        </p:nvSpPr>
        <p:spPr>
          <a:xfrm>
            <a:off x="8711078" y="2639488"/>
            <a:ext cx="466435" cy="3188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711078" y="3365107"/>
            <a:ext cx="466435" cy="3188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711078" y="4067987"/>
            <a:ext cx="466435" cy="3188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711078" y="4782732"/>
            <a:ext cx="466435" cy="3188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711078" y="5529110"/>
            <a:ext cx="466435" cy="3188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75A4E119-0614-BB41-ABAA-A593EDFE45F8}"/>
              </a:ext>
            </a:extLst>
          </p:cNvPr>
          <p:cNvSpPr txBox="1">
            <a:spLocks/>
          </p:cNvSpPr>
          <p:nvPr/>
        </p:nvSpPr>
        <p:spPr>
          <a:xfrm>
            <a:off x="322062" y="321099"/>
            <a:ext cx="10269847" cy="229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all" dirty="0"/>
              <a:t>Participation requirements for trading license holders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953" y="855342"/>
            <a:ext cx="10575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/>
              <a:t>The current Trading License Holders will have to apply for NGX Exchange Traded Derivatives Trading License before they can participate in the derivatives market. </a:t>
            </a:r>
            <a:endParaRPr lang="en-US" strike="sngStrike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dirty="0"/>
              <a:t>Due to the risk associated with derivatives trading, Trading License Holders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must comply with NGX’s </a:t>
            </a:r>
            <a:r>
              <a:rPr lang="en-GB" b="1" dirty="0"/>
              <a:t>Minimum Operating Standards</a:t>
            </a:r>
            <a:r>
              <a:rPr lang="en-GB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20" name="Oval 4"/>
          <p:cNvSpPr txBox="1"/>
          <p:nvPr/>
        </p:nvSpPr>
        <p:spPr>
          <a:xfrm>
            <a:off x="4128750" y="2708291"/>
            <a:ext cx="4218455" cy="1812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 &amp; Equipment</a:t>
            </a:r>
          </a:p>
        </p:txBody>
      </p:sp>
      <p:sp>
        <p:nvSpPr>
          <p:cNvPr id="18" name="Oval 6"/>
          <p:cNvSpPr txBox="1"/>
          <p:nvPr/>
        </p:nvSpPr>
        <p:spPr>
          <a:xfrm>
            <a:off x="3929440" y="3392665"/>
            <a:ext cx="4888895" cy="2981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Structure &amp; Governance</a:t>
            </a:r>
          </a:p>
        </p:txBody>
      </p:sp>
      <p:sp>
        <p:nvSpPr>
          <p:cNvPr id="16" name="Oval 8"/>
          <p:cNvSpPr txBox="1"/>
          <p:nvPr/>
        </p:nvSpPr>
        <p:spPr>
          <a:xfrm>
            <a:off x="4733891" y="4129016"/>
            <a:ext cx="3279994" cy="1990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Processes</a:t>
            </a:r>
          </a:p>
        </p:txBody>
      </p:sp>
      <p:sp>
        <p:nvSpPr>
          <p:cNvPr id="14" name="Oval 10"/>
          <p:cNvSpPr txBox="1"/>
          <p:nvPr/>
        </p:nvSpPr>
        <p:spPr>
          <a:xfrm>
            <a:off x="4829632" y="4749752"/>
            <a:ext cx="2816689" cy="3535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Competitiveness</a:t>
            </a:r>
          </a:p>
        </p:txBody>
      </p:sp>
      <p:sp>
        <p:nvSpPr>
          <p:cNvPr id="11" name="Oval 12"/>
          <p:cNvSpPr txBox="1"/>
          <p:nvPr/>
        </p:nvSpPr>
        <p:spPr>
          <a:xfrm>
            <a:off x="4605517" y="5533413"/>
            <a:ext cx="3536739" cy="3369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  <p:sp>
        <p:nvSpPr>
          <p:cNvPr id="115" name="Freeform 77"/>
          <p:cNvSpPr>
            <a:spLocks noEditPoints="1"/>
          </p:cNvSpPr>
          <p:nvPr/>
        </p:nvSpPr>
        <p:spPr bwMode="auto">
          <a:xfrm>
            <a:off x="2598936" y="2776164"/>
            <a:ext cx="396728" cy="311609"/>
          </a:xfrm>
          <a:custGeom>
            <a:avLst/>
            <a:gdLst>
              <a:gd name="T0" fmla="*/ 2280 w 5784"/>
              <a:gd name="T1" fmla="*/ 2138 h 4809"/>
              <a:gd name="T2" fmla="*/ 4033 w 5784"/>
              <a:gd name="T3" fmla="*/ 453 h 4809"/>
              <a:gd name="T4" fmla="*/ 3404 w 5784"/>
              <a:gd name="T5" fmla="*/ 875 h 4809"/>
              <a:gd name="T6" fmla="*/ 3153 w 5784"/>
              <a:gd name="T7" fmla="*/ 1395 h 4809"/>
              <a:gd name="T8" fmla="*/ 3258 w 5784"/>
              <a:gd name="T9" fmla="*/ 1918 h 4809"/>
              <a:gd name="T10" fmla="*/ 1500 w 5784"/>
              <a:gd name="T11" fmla="*/ 3789 h 4809"/>
              <a:gd name="T12" fmla="*/ 1424 w 5784"/>
              <a:gd name="T13" fmla="*/ 4168 h 4809"/>
              <a:gd name="T14" fmla="*/ 1679 w 5784"/>
              <a:gd name="T15" fmla="*/ 4456 h 4809"/>
              <a:gd name="T16" fmla="*/ 2062 w 5784"/>
              <a:gd name="T17" fmla="*/ 4432 h 4809"/>
              <a:gd name="T18" fmla="*/ 3947 w 5784"/>
              <a:gd name="T19" fmla="*/ 2636 h 4809"/>
              <a:gd name="T20" fmla="*/ 4414 w 5784"/>
              <a:gd name="T21" fmla="*/ 2749 h 4809"/>
              <a:gd name="T22" fmla="*/ 4960 w 5784"/>
              <a:gd name="T23" fmla="*/ 2554 h 4809"/>
              <a:gd name="T24" fmla="*/ 5424 w 5784"/>
              <a:gd name="T25" fmla="*/ 1964 h 4809"/>
              <a:gd name="T26" fmla="*/ 4997 w 5784"/>
              <a:gd name="T27" fmla="*/ 2020 h 4809"/>
              <a:gd name="T28" fmla="*/ 4495 w 5784"/>
              <a:gd name="T29" fmla="*/ 2199 h 4809"/>
              <a:gd name="T30" fmla="*/ 3990 w 5784"/>
              <a:gd name="T31" fmla="*/ 2020 h 4809"/>
              <a:gd name="T32" fmla="*/ 3715 w 5784"/>
              <a:gd name="T33" fmla="*/ 1561 h 4809"/>
              <a:gd name="T34" fmla="*/ 3794 w 5784"/>
              <a:gd name="T35" fmla="*/ 1031 h 4809"/>
              <a:gd name="T36" fmla="*/ 1154 w 5784"/>
              <a:gd name="T37" fmla="*/ 319 h 4809"/>
              <a:gd name="T38" fmla="*/ 383 w 5784"/>
              <a:gd name="T39" fmla="*/ 962 h 4809"/>
              <a:gd name="T40" fmla="*/ 355 w 5784"/>
              <a:gd name="T41" fmla="*/ 1301 h 4809"/>
              <a:gd name="T42" fmla="*/ 646 w 5784"/>
              <a:gd name="T43" fmla="*/ 1481 h 4809"/>
              <a:gd name="T44" fmla="*/ 901 w 5784"/>
              <a:gd name="T45" fmla="*/ 1453 h 4809"/>
              <a:gd name="T46" fmla="*/ 1449 w 5784"/>
              <a:gd name="T47" fmla="*/ 887 h 4809"/>
              <a:gd name="T48" fmla="*/ 1468 w 5784"/>
              <a:gd name="T49" fmla="*/ 558 h 4809"/>
              <a:gd name="T50" fmla="*/ 1205 w 5784"/>
              <a:gd name="T51" fmla="*/ 323 h 4809"/>
              <a:gd name="T52" fmla="*/ 1498 w 5784"/>
              <a:gd name="T53" fmla="*/ 98 h 4809"/>
              <a:gd name="T54" fmla="*/ 1786 w 5784"/>
              <a:gd name="T55" fmla="*/ 507 h 4809"/>
              <a:gd name="T56" fmla="*/ 2628 w 5784"/>
              <a:gd name="T57" fmla="*/ 1663 h 4809"/>
              <a:gd name="T58" fmla="*/ 2714 w 5784"/>
              <a:gd name="T59" fmla="*/ 2118 h 4809"/>
              <a:gd name="T60" fmla="*/ 2837 w 5784"/>
              <a:gd name="T61" fmla="*/ 1342 h 4809"/>
              <a:gd name="T62" fmla="*/ 3109 w 5784"/>
              <a:gd name="T63" fmla="*/ 724 h 4809"/>
              <a:gd name="T64" fmla="*/ 3797 w 5784"/>
              <a:gd name="T65" fmla="*/ 186 h 4809"/>
              <a:gd name="T66" fmla="*/ 4509 w 5784"/>
              <a:gd name="T67" fmla="*/ 154 h 4809"/>
              <a:gd name="T68" fmla="*/ 4797 w 5784"/>
              <a:gd name="T69" fmla="*/ 377 h 4809"/>
              <a:gd name="T70" fmla="*/ 4055 w 5784"/>
              <a:gd name="T71" fmla="*/ 1224 h 4809"/>
              <a:gd name="T72" fmla="*/ 4084 w 5784"/>
              <a:gd name="T73" fmla="*/ 1642 h 4809"/>
              <a:gd name="T74" fmla="*/ 4431 w 5784"/>
              <a:gd name="T75" fmla="*/ 1874 h 4809"/>
              <a:gd name="T76" fmla="*/ 4830 w 5784"/>
              <a:gd name="T77" fmla="*/ 1741 h 4809"/>
              <a:gd name="T78" fmla="*/ 5633 w 5784"/>
              <a:gd name="T79" fmla="*/ 1140 h 4809"/>
              <a:gd name="T80" fmla="*/ 5784 w 5784"/>
              <a:gd name="T81" fmla="*/ 1704 h 4809"/>
              <a:gd name="T82" fmla="*/ 5576 w 5784"/>
              <a:gd name="T83" fmla="*/ 2371 h 4809"/>
              <a:gd name="T84" fmla="*/ 4913 w 5784"/>
              <a:gd name="T85" fmla="*/ 2960 h 4809"/>
              <a:gd name="T86" fmla="*/ 4192 w 5784"/>
              <a:gd name="T87" fmla="*/ 3049 h 4809"/>
              <a:gd name="T88" fmla="*/ 4802 w 5784"/>
              <a:gd name="T89" fmla="*/ 4600 h 4809"/>
              <a:gd name="T90" fmla="*/ 4711 w 5784"/>
              <a:gd name="T91" fmla="*/ 4799 h 4809"/>
              <a:gd name="T92" fmla="*/ 3990 w 5784"/>
              <a:gd name="T93" fmla="*/ 4585 h 4809"/>
              <a:gd name="T94" fmla="*/ 2015 w 5784"/>
              <a:gd name="T95" fmla="*/ 4792 h 4809"/>
              <a:gd name="T96" fmla="*/ 1444 w 5784"/>
              <a:gd name="T97" fmla="*/ 4695 h 4809"/>
              <a:gd name="T98" fmla="*/ 1108 w 5784"/>
              <a:gd name="T99" fmla="*/ 4224 h 4809"/>
              <a:gd name="T100" fmla="*/ 1205 w 5784"/>
              <a:gd name="T101" fmla="*/ 3654 h 4809"/>
              <a:gd name="T102" fmla="*/ 1777 w 5784"/>
              <a:gd name="T103" fmla="*/ 2624 h 4809"/>
              <a:gd name="T104" fmla="*/ 796 w 5784"/>
              <a:gd name="T105" fmla="*/ 1783 h 4809"/>
              <a:gd name="T106" fmla="*/ 367 w 5784"/>
              <a:gd name="T107" fmla="*/ 1737 h 4809"/>
              <a:gd name="T108" fmla="*/ 37 w 5784"/>
              <a:gd name="T109" fmla="*/ 1368 h 4809"/>
              <a:gd name="T110" fmla="*/ 63 w 5784"/>
              <a:gd name="T111" fmla="*/ 873 h 4809"/>
              <a:gd name="T112" fmla="*/ 873 w 5784"/>
              <a:gd name="T113" fmla="*/ 63 h 4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84" h="4809">
                <a:moveTo>
                  <a:pt x="3555" y="3413"/>
                </a:moveTo>
                <a:lnTo>
                  <a:pt x="3413" y="3555"/>
                </a:lnTo>
                <a:lnTo>
                  <a:pt x="4189" y="4332"/>
                </a:lnTo>
                <a:lnTo>
                  <a:pt x="4400" y="4400"/>
                </a:lnTo>
                <a:lnTo>
                  <a:pt x="4331" y="4189"/>
                </a:lnTo>
                <a:lnTo>
                  <a:pt x="3555" y="3413"/>
                </a:lnTo>
                <a:close/>
                <a:moveTo>
                  <a:pt x="2280" y="2138"/>
                </a:moveTo>
                <a:lnTo>
                  <a:pt x="2137" y="2280"/>
                </a:lnTo>
                <a:lnTo>
                  <a:pt x="2345" y="2485"/>
                </a:lnTo>
                <a:lnTo>
                  <a:pt x="2487" y="2343"/>
                </a:lnTo>
                <a:lnTo>
                  <a:pt x="2280" y="2138"/>
                </a:lnTo>
                <a:close/>
                <a:moveTo>
                  <a:pt x="4203" y="437"/>
                </a:moveTo>
                <a:lnTo>
                  <a:pt x="4115" y="441"/>
                </a:lnTo>
                <a:lnTo>
                  <a:pt x="4033" y="453"/>
                </a:lnTo>
                <a:lnTo>
                  <a:pt x="3950" y="472"/>
                </a:lnTo>
                <a:lnTo>
                  <a:pt x="3871" y="499"/>
                </a:lnTo>
                <a:lnTo>
                  <a:pt x="3797" y="534"/>
                </a:lnTo>
                <a:lnTo>
                  <a:pt x="3725" y="576"/>
                </a:lnTo>
                <a:lnTo>
                  <a:pt x="3659" y="625"/>
                </a:lnTo>
                <a:lnTo>
                  <a:pt x="3597" y="680"/>
                </a:lnTo>
                <a:lnTo>
                  <a:pt x="3404" y="875"/>
                </a:lnTo>
                <a:lnTo>
                  <a:pt x="3344" y="940"/>
                </a:lnTo>
                <a:lnTo>
                  <a:pt x="3293" y="1008"/>
                </a:lnTo>
                <a:lnTo>
                  <a:pt x="3251" y="1080"/>
                </a:lnTo>
                <a:lnTo>
                  <a:pt x="3214" y="1156"/>
                </a:lnTo>
                <a:lnTo>
                  <a:pt x="3186" y="1233"/>
                </a:lnTo>
                <a:lnTo>
                  <a:pt x="3167" y="1312"/>
                </a:lnTo>
                <a:lnTo>
                  <a:pt x="3153" y="1395"/>
                </a:lnTo>
                <a:lnTo>
                  <a:pt x="3147" y="1477"/>
                </a:lnTo>
                <a:lnTo>
                  <a:pt x="3151" y="1560"/>
                </a:lnTo>
                <a:lnTo>
                  <a:pt x="3163" y="1642"/>
                </a:lnTo>
                <a:lnTo>
                  <a:pt x="3183" y="1723"/>
                </a:lnTo>
                <a:lnTo>
                  <a:pt x="3209" y="1804"/>
                </a:lnTo>
                <a:lnTo>
                  <a:pt x="3246" y="1883"/>
                </a:lnTo>
                <a:lnTo>
                  <a:pt x="3258" y="1918"/>
                </a:lnTo>
                <a:lnTo>
                  <a:pt x="3263" y="1953"/>
                </a:lnTo>
                <a:lnTo>
                  <a:pt x="3260" y="1988"/>
                </a:lnTo>
                <a:lnTo>
                  <a:pt x="3248" y="2022"/>
                </a:lnTo>
                <a:lnTo>
                  <a:pt x="3228" y="2053"/>
                </a:lnTo>
                <a:lnTo>
                  <a:pt x="3204" y="2081"/>
                </a:lnTo>
                <a:lnTo>
                  <a:pt x="1537" y="3747"/>
                </a:lnTo>
                <a:lnTo>
                  <a:pt x="1500" y="3789"/>
                </a:lnTo>
                <a:lnTo>
                  <a:pt x="1468" y="3836"/>
                </a:lnTo>
                <a:lnTo>
                  <a:pt x="1442" y="3887"/>
                </a:lnTo>
                <a:lnTo>
                  <a:pt x="1424" y="3942"/>
                </a:lnTo>
                <a:lnTo>
                  <a:pt x="1414" y="3996"/>
                </a:lnTo>
                <a:lnTo>
                  <a:pt x="1410" y="4054"/>
                </a:lnTo>
                <a:lnTo>
                  <a:pt x="1414" y="4112"/>
                </a:lnTo>
                <a:lnTo>
                  <a:pt x="1424" y="4168"/>
                </a:lnTo>
                <a:lnTo>
                  <a:pt x="1442" y="4221"/>
                </a:lnTo>
                <a:lnTo>
                  <a:pt x="1468" y="4272"/>
                </a:lnTo>
                <a:lnTo>
                  <a:pt x="1500" y="4319"/>
                </a:lnTo>
                <a:lnTo>
                  <a:pt x="1537" y="4361"/>
                </a:lnTo>
                <a:lnTo>
                  <a:pt x="1581" y="4400"/>
                </a:lnTo>
                <a:lnTo>
                  <a:pt x="1628" y="4432"/>
                </a:lnTo>
                <a:lnTo>
                  <a:pt x="1679" y="4456"/>
                </a:lnTo>
                <a:lnTo>
                  <a:pt x="1732" y="4476"/>
                </a:lnTo>
                <a:lnTo>
                  <a:pt x="1788" y="4486"/>
                </a:lnTo>
                <a:lnTo>
                  <a:pt x="1846" y="4490"/>
                </a:lnTo>
                <a:lnTo>
                  <a:pt x="1902" y="4486"/>
                </a:lnTo>
                <a:lnTo>
                  <a:pt x="1958" y="4476"/>
                </a:lnTo>
                <a:lnTo>
                  <a:pt x="2013" y="4456"/>
                </a:lnTo>
                <a:lnTo>
                  <a:pt x="2062" y="4432"/>
                </a:lnTo>
                <a:lnTo>
                  <a:pt x="2109" y="4400"/>
                </a:lnTo>
                <a:lnTo>
                  <a:pt x="2153" y="4361"/>
                </a:lnTo>
                <a:lnTo>
                  <a:pt x="3817" y="2696"/>
                </a:lnTo>
                <a:lnTo>
                  <a:pt x="3845" y="2672"/>
                </a:lnTo>
                <a:lnTo>
                  <a:pt x="3876" y="2652"/>
                </a:lnTo>
                <a:lnTo>
                  <a:pt x="3911" y="2640"/>
                </a:lnTo>
                <a:lnTo>
                  <a:pt x="3947" y="2636"/>
                </a:lnTo>
                <a:lnTo>
                  <a:pt x="3982" y="2640"/>
                </a:lnTo>
                <a:lnTo>
                  <a:pt x="4015" y="2654"/>
                </a:lnTo>
                <a:lnTo>
                  <a:pt x="4091" y="2687"/>
                </a:lnTo>
                <a:lnTo>
                  <a:pt x="4168" y="2716"/>
                </a:lnTo>
                <a:lnTo>
                  <a:pt x="4249" y="2735"/>
                </a:lnTo>
                <a:lnTo>
                  <a:pt x="4329" y="2745"/>
                </a:lnTo>
                <a:lnTo>
                  <a:pt x="4414" y="2749"/>
                </a:lnTo>
                <a:lnTo>
                  <a:pt x="4498" y="2745"/>
                </a:lnTo>
                <a:lnTo>
                  <a:pt x="4582" y="2733"/>
                </a:lnTo>
                <a:lnTo>
                  <a:pt x="4665" y="2712"/>
                </a:lnTo>
                <a:lnTo>
                  <a:pt x="4744" y="2684"/>
                </a:lnTo>
                <a:lnTo>
                  <a:pt x="4819" y="2649"/>
                </a:lnTo>
                <a:lnTo>
                  <a:pt x="4891" y="2605"/>
                </a:lnTo>
                <a:lnTo>
                  <a:pt x="4960" y="2554"/>
                </a:lnTo>
                <a:lnTo>
                  <a:pt x="5025" y="2496"/>
                </a:lnTo>
                <a:lnTo>
                  <a:pt x="5218" y="2301"/>
                </a:lnTo>
                <a:lnTo>
                  <a:pt x="5273" y="2241"/>
                </a:lnTo>
                <a:lnTo>
                  <a:pt x="5320" y="2178"/>
                </a:lnTo>
                <a:lnTo>
                  <a:pt x="5360" y="2109"/>
                </a:lnTo>
                <a:lnTo>
                  <a:pt x="5396" y="2039"/>
                </a:lnTo>
                <a:lnTo>
                  <a:pt x="5424" y="1964"/>
                </a:lnTo>
                <a:lnTo>
                  <a:pt x="5443" y="1888"/>
                </a:lnTo>
                <a:lnTo>
                  <a:pt x="5457" y="1809"/>
                </a:lnTo>
                <a:lnTo>
                  <a:pt x="5464" y="1730"/>
                </a:lnTo>
                <a:lnTo>
                  <a:pt x="5464" y="1649"/>
                </a:lnTo>
                <a:lnTo>
                  <a:pt x="5455" y="1568"/>
                </a:lnTo>
                <a:lnTo>
                  <a:pt x="5055" y="1967"/>
                </a:lnTo>
                <a:lnTo>
                  <a:pt x="4997" y="2020"/>
                </a:lnTo>
                <a:lnTo>
                  <a:pt x="4935" y="2066"/>
                </a:lnTo>
                <a:lnTo>
                  <a:pt x="4869" y="2106"/>
                </a:lnTo>
                <a:lnTo>
                  <a:pt x="4798" y="2139"/>
                </a:lnTo>
                <a:lnTo>
                  <a:pt x="4726" y="2166"/>
                </a:lnTo>
                <a:lnTo>
                  <a:pt x="4651" y="2183"/>
                </a:lnTo>
                <a:lnTo>
                  <a:pt x="4574" y="2196"/>
                </a:lnTo>
                <a:lnTo>
                  <a:pt x="4495" y="2199"/>
                </a:lnTo>
                <a:lnTo>
                  <a:pt x="4415" y="2196"/>
                </a:lnTo>
                <a:lnTo>
                  <a:pt x="4338" y="2183"/>
                </a:lnTo>
                <a:lnTo>
                  <a:pt x="4263" y="2166"/>
                </a:lnTo>
                <a:lnTo>
                  <a:pt x="4191" y="2139"/>
                </a:lnTo>
                <a:lnTo>
                  <a:pt x="4120" y="2106"/>
                </a:lnTo>
                <a:lnTo>
                  <a:pt x="4054" y="2066"/>
                </a:lnTo>
                <a:lnTo>
                  <a:pt x="3990" y="2020"/>
                </a:lnTo>
                <a:lnTo>
                  <a:pt x="3932" y="1967"/>
                </a:lnTo>
                <a:lnTo>
                  <a:pt x="3880" y="1907"/>
                </a:lnTo>
                <a:lnTo>
                  <a:pt x="3832" y="1846"/>
                </a:lnTo>
                <a:lnTo>
                  <a:pt x="3794" y="1779"/>
                </a:lnTo>
                <a:lnTo>
                  <a:pt x="3760" y="1709"/>
                </a:lnTo>
                <a:lnTo>
                  <a:pt x="3734" y="1637"/>
                </a:lnTo>
                <a:lnTo>
                  <a:pt x="3715" y="1561"/>
                </a:lnTo>
                <a:lnTo>
                  <a:pt x="3704" y="1484"/>
                </a:lnTo>
                <a:lnTo>
                  <a:pt x="3701" y="1405"/>
                </a:lnTo>
                <a:lnTo>
                  <a:pt x="3704" y="1326"/>
                </a:lnTo>
                <a:lnTo>
                  <a:pt x="3715" y="1249"/>
                </a:lnTo>
                <a:lnTo>
                  <a:pt x="3734" y="1173"/>
                </a:lnTo>
                <a:lnTo>
                  <a:pt x="3760" y="1101"/>
                </a:lnTo>
                <a:lnTo>
                  <a:pt x="3794" y="1031"/>
                </a:lnTo>
                <a:lnTo>
                  <a:pt x="3832" y="964"/>
                </a:lnTo>
                <a:lnTo>
                  <a:pt x="3880" y="901"/>
                </a:lnTo>
                <a:lnTo>
                  <a:pt x="3932" y="843"/>
                </a:lnTo>
                <a:lnTo>
                  <a:pt x="4331" y="446"/>
                </a:lnTo>
                <a:lnTo>
                  <a:pt x="4266" y="439"/>
                </a:lnTo>
                <a:lnTo>
                  <a:pt x="4203" y="437"/>
                </a:lnTo>
                <a:close/>
                <a:moveTo>
                  <a:pt x="1154" y="319"/>
                </a:moveTo>
                <a:lnTo>
                  <a:pt x="1103" y="323"/>
                </a:lnTo>
                <a:lnTo>
                  <a:pt x="1052" y="335"/>
                </a:lnTo>
                <a:lnTo>
                  <a:pt x="1006" y="355"/>
                </a:lnTo>
                <a:lnTo>
                  <a:pt x="962" y="381"/>
                </a:lnTo>
                <a:lnTo>
                  <a:pt x="924" y="414"/>
                </a:lnTo>
                <a:lnTo>
                  <a:pt x="416" y="922"/>
                </a:lnTo>
                <a:lnTo>
                  <a:pt x="383" y="962"/>
                </a:lnTo>
                <a:lnTo>
                  <a:pt x="355" y="1005"/>
                </a:lnTo>
                <a:lnTo>
                  <a:pt x="335" y="1052"/>
                </a:lnTo>
                <a:lnTo>
                  <a:pt x="325" y="1101"/>
                </a:lnTo>
                <a:lnTo>
                  <a:pt x="320" y="1154"/>
                </a:lnTo>
                <a:lnTo>
                  <a:pt x="325" y="1205"/>
                </a:lnTo>
                <a:lnTo>
                  <a:pt x="335" y="1254"/>
                </a:lnTo>
                <a:lnTo>
                  <a:pt x="355" y="1301"/>
                </a:lnTo>
                <a:lnTo>
                  <a:pt x="383" y="1345"/>
                </a:lnTo>
                <a:lnTo>
                  <a:pt x="416" y="1384"/>
                </a:lnTo>
                <a:lnTo>
                  <a:pt x="455" y="1417"/>
                </a:lnTo>
                <a:lnTo>
                  <a:pt x="499" y="1445"/>
                </a:lnTo>
                <a:lnTo>
                  <a:pt x="546" y="1465"/>
                </a:lnTo>
                <a:lnTo>
                  <a:pt x="595" y="1475"/>
                </a:lnTo>
                <a:lnTo>
                  <a:pt x="646" y="1481"/>
                </a:lnTo>
                <a:lnTo>
                  <a:pt x="692" y="1477"/>
                </a:lnTo>
                <a:lnTo>
                  <a:pt x="734" y="1468"/>
                </a:lnTo>
                <a:lnTo>
                  <a:pt x="776" y="1453"/>
                </a:lnTo>
                <a:lnTo>
                  <a:pt x="808" y="1444"/>
                </a:lnTo>
                <a:lnTo>
                  <a:pt x="840" y="1440"/>
                </a:lnTo>
                <a:lnTo>
                  <a:pt x="871" y="1444"/>
                </a:lnTo>
                <a:lnTo>
                  <a:pt x="901" y="1453"/>
                </a:lnTo>
                <a:lnTo>
                  <a:pt x="929" y="1467"/>
                </a:lnTo>
                <a:lnTo>
                  <a:pt x="954" y="1488"/>
                </a:lnTo>
                <a:lnTo>
                  <a:pt x="1716" y="2250"/>
                </a:lnTo>
                <a:lnTo>
                  <a:pt x="2250" y="1714"/>
                </a:lnTo>
                <a:lnTo>
                  <a:pt x="1488" y="952"/>
                </a:lnTo>
                <a:lnTo>
                  <a:pt x="1463" y="922"/>
                </a:lnTo>
                <a:lnTo>
                  <a:pt x="1449" y="887"/>
                </a:lnTo>
                <a:lnTo>
                  <a:pt x="1442" y="850"/>
                </a:lnTo>
                <a:lnTo>
                  <a:pt x="1444" y="813"/>
                </a:lnTo>
                <a:lnTo>
                  <a:pt x="1454" y="776"/>
                </a:lnTo>
                <a:lnTo>
                  <a:pt x="1472" y="722"/>
                </a:lnTo>
                <a:lnTo>
                  <a:pt x="1481" y="667"/>
                </a:lnTo>
                <a:lnTo>
                  <a:pt x="1479" y="611"/>
                </a:lnTo>
                <a:lnTo>
                  <a:pt x="1468" y="558"/>
                </a:lnTo>
                <a:lnTo>
                  <a:pt x="1449" y="507"/>
                </a:lnTo>
                <a:lnTo>
                  <a:pt x="1421" y="458"/>
                </a:lnTo>
                <a:lnTo>
                  <a:pt x="1386" y="414"/>
                </a:lnTo>
                <a:lnTo>
                  <a:pt x="1345" y="381"/>
                </a:lnTo>
                <a:lnTo>
                  <a:pt x="1301" y="355"/>
                </a:lnTo>
                <a:lnTo>
                  <a:pt x="1256" y="335"/>
                </a:lnTo>
                <a:lnTo>
                  <a:pt x="1205" y="323"/>
                </a:lnTo>
                <a:lnTo>
                  <a:pt x="1154" y="319"/>
                </a:lnTo>
                <a:close/>
                <a:moveTo>
                  <a:pt x="1154" y="0"/>
                </a:moveTo>
                <a:lnTo>
                  <a:pt x="1228" y="3"/>
                </a:lnTo>
                <a:lnTo>
                  <a:pt x="1300" y="16"/>
                </a:lnTo>
                <a:lnTo>
                  <a:pt x="1368" y="35"/>
                </a:lnTo>
                <a:lnTo>
                  <a:pt x="1435" y="63"/>
                </a:lnTo>
                <a:lnTo>
                  <a:pt x="1498" y="98"/>
                </a:lnTo>
                <a:lnTo>
                  <a:pt x="1556" y="140"/>
                </a:lnTo>
                <a:lnTo>
                  <a:pt x="1611" y="189"/>
                </a:lnTo>
                <a:lnTo>
                  <a:pt x="1662" y="246"/>
                </a:lnTo>
                <a:lnTo>
                  <a:pt x="1704" y="305"/>
                </a:lnTo>
                <a:lnTo>
                  <a:pt x="1739" y="370"/>
                </a:lnTo>
                <a:lnTo>
                  <a:pt x="1767" y="437"/>
                </a:lnTo>
                <a:lnTo>
                  <a:pt x="1786" y="507"/>
                </a:lnTo>
                <a:lnTo>
                  <a:pt x="1799" y="578"/>
                </a:lnTo>
                <a:lnTo>
                  <a:pt x="1802" y="650"/>
                </a:lnTo>
                <a:lnTo>
                  <a:pt x="1797" y="724"/>
                </a:lnTo>
                <a:lnTo>
                  <a:pt x="1784" y="796"/>
                </a:lnTo>
                <a:lnTo>
                  <a:pt x="2589" y="1602"/>
                </a:lnTo>
                <a:lnTo>
                  <a:pt x="2613" y="1630"/>
                </a:lnTo>
                <a:lnTo>
                  <a:pt x="2628" y="1663"/>
                </a:lnTo>
                <a:lnTo>
                  <a:pt x="2636" y="1697"/>
                </a:lnTo>
                <a:lnTo>
                  <a:pt x="2636" y="1732"/>
                </a:lnTo>
                <a:lnTo>
                  <a:pt x="2628" y="1767"/>
                </a:lnTo>
                <a:lnTo>
                  <a:pt x="2613" y="1799"/>
                </a:lnTo>
                <a:lnTo>
                  <a:pt x="2589" y="1828"/>
                </a:lnTo>
                <a:lnTo>
                  <a:pt x="2506" y="1911"/>
                </a:lnTo>
                <a:lnTo>
                  <a:pt x="2714" y="2118"/>
                </a:lnTo>
                <a:lnTo>
                  <a:pt x="2912" y="1920"/>
                </a:lnTo>
                <a:lnTo>
                  <a:pt x="2879" y="1825"/>
                </a:lnTo>
                <a:lnTo>
                  <a:pt x="2854" y="1730"/>
                </a:lnTo>
                <a:lnTo>
                  <a:pt x="2838" y="1633"/>
                </a:lnTo>
                <a:lnTo>
                  <a:pt x="2830" y="1535"/>
                </a:lnTo>
                <a:lnTo>
                  <a:pt x="2830" y="1438"/>
                </a:lnTo>
                <a:lnTo>
                  <a:pt x="2837" y="1342"/>
                </a:lnTo>
                <a:lnTo>
                  <a:pt x="2852" y="1247"/>
                </a:lnTo>
                <a:lnTo>
                  <a:pt x="2877" y="1154"/>
                </a:lnTo>
                <a:lnTo>
                  <a:pt x="2907" y="1061"/>
                </a:lnTo>
                <a:lnTo>
                  <a:pt x="2945" y="971"/>
                </a:lnTo>
                <a:lnTo>
                  <a:pt x="2993" y="885"/>
                </a:lnTo>
                <a:lnTo>
                  <a:pt x="3047" y="803"/>
                </a:lnTo>
                <a:lnTo>
                  <a:pt x="3109" y="724"/>
                </a:lnTo>
                <a:lnTo>
                  <a:pt x="3177" y="648"/>
                </a:lnTo>
                <a:lnTo>
                  <a:pt x="3370" y="453"/>
                </a:lnTo>
                <a:lnTo>
                  <a:pt x="3446" y="384"/>
                </a:lnTo>
                <a:lnTo>
                  <a:pt x="3527" y="323"/>
                </a:lnTo>
                <a:lnTo>
                  <a:pt x="3613" y="269"/>
                </a:lnTo>
                <a:lnTo>
                  <a:pt x="3702" y="223"/>
                </a:lnTo>
                <a:lnTo>
                  <a:pt x="3797" y="186"/>
                </a:lnTo>
                <a:lnTo>
                  <a:pt x="3894" y="154"/>
                </a:lnTo>
                <a:lnTo>
                  <a:pt x="3994" y="133"/>
                </a:lnTo>
                <a:lnTo>
                  <a:pt x="4098" y="121"/>
                </a:lnTo>
                <a:lnTo>
                  <a:pt x="4203" y="116"/>
                </a:lnTo>
                <a:lnTo>
                  <a:pt x="4305" y="121"/>
                </a:lnTo>
                <a:lnTo>
                  <a:pt x="4407" y="133"/>
                </a:lnTo>
                <a:lnTo>
                  <a:pt x="4509" y="154"/>
                </a:lnTo>
                <a:lnTo>
                  <a:pt x="4607" y="184"/>
                </a:lnTo>
                <a:lnTo>
                  <a:pt x="4702" y="221"/>
                </a:lnTo>
                <a:lnTo>
                  <a:pt x="4735" y="240"/>
                </a:lnTo>
                <a:lnTo>
                  <a:pt x="4762" y="269"/>
                </a:lnTo>
                <a:lnTo>
                  <a:pt x="4783" y="300"/>
                </a:lnTo>
                <a:lnTo>
                  <a:pt x="4795" y="339"/>
                </a:lnTo>
                <a:lnTo>
                  <a:pt x="4797" y="377"/>
                </a:lnTo>
                <a:lnTo>
                  <a:pt x="4790" y="414"/>
                </a:lnTo>
                <a:lnTo>
                  <a:pt x="4774" y="449"/>
                </a:lnTo>
                <a:lnTo>
                  <a:pt x="4749" y="481"/>
                </a:lnTo>
                <a:lnTo>
                  <a:pt x="4159" y="1070"/>
                </a:lnTo>
                <a:lnTo>
                  <a:pt x="4117" y="1117"/>
                </a:lnTo>
                <a:lnTo>
                  <a:pt x="4084" y="1168"/>
                </a:lnTo>
                <a:lnTo>
                  <a:pt x="4055" y="1224"/>
                </a:lnTo>
                <a:lnTo>
                  <a:pt x="4036" y="1282"/>
                </a:lnTo>
                <a:lnTo>
                  <a:pt x="4024" y="1342"/>
                </a:lnTo>
                <a:lnTo>
                  <a:pt x="4020" y="1405"/>
                </a:lnTo>
                <a:lnTo>
                  <a:pt x="4024" y="1467"/>
                </a:lnTo>
                <a:lnTo>
                  <a:pt x="4036" y="1528"/>
                </a:lnTo>
                <a:lnTo>
                  <a:pt x="4055" y="1586"/>
                </a:lnTo>
                <a:lnTo>
                  <a:pt x="4084" y="1642"/>
                </a:lnTo>
                <a:lnTo>
                  <a:pt x="4119" y="1693"/>
                </a:lnTo>
                <a:lnTo>
                  <a:pt x="4159" y="1741"/>
                </a:lnTo>
                <a:lnTo>
                  <a:pt x="4206" y="1781"/>
                </a:lnTo>
                <a:lnTo>
                  <a:pt x="4257" y="1816"/>
                </a:lnTo>
                <a:lnTo>
                  <a:pt x="4314" y="1842"/>
                </a:lnTo>
                <a:lnTo>
                  <a:pt x="4372" y="1862"/>
                </a:lnTo>
                <a:lnTo>
                  <a:pt x="4431" y="1874"/>
                </a:lnTo>
                <a:lnTo>
                  <a:pt x="4495" y="1879"/>
                </a:lnTo>
                <a:lnTo>
                  <a:pt x="4556" y="1874"/>
                </a:lnTo>
                <a:lnTo>
                  <a:pt x="4617" y="1862"/>
                </a:lnTo>
                <a:lnTo>
                  <a:pt x="4675" y="1842"/>
                </a:lnTo>
                <a:lnTo>
                  <a:pt x="4732" y="1816"/>
                </a:lnTo>
                <a:lnTo>
                  <a:pt x="4783" y="1781"/>
                </a:lnTo>
                <a:lnTo>
                  <a:pt x="4830" y="1741"/>
                </a:lnTo>
                <a:lnTo>
                  <a:pt x="5420" y="1150"/>
                </a:lnTo>
                <a:lnTo>
                  <a:pt x="5452" y="1128"/>
                </a:lnTo>
                <a:lnTo>
                  <a:pt x="5487" y="1112"/>
                </a:lnTo>
                <a:lnTo>
                  <a:pt x="5524" y="1105"/>
                </a:lnTo>
                <a:lnTo>
                  <a:pt x="5562" y="1106"/>
                </a:lnTo>
                <a:lnTo>
                  <a:pt x="5601" y="1119"/>
                </a:lnTo>
                <a:lnTo>
                  <a:pt x="5633" y="1140"/>
                </a:lnTo>
                <a:lnTo>
                  <a:pt x="5661" y="1166"/>
                </a:lnTo>
                <a:lnTo>
                  <a:pt x="5680" y="1200"/>
                </a:lnTo>
                <a:lnTo>
                  <a:pt x="5719" y="1298"/>
                </a:lnTo>
                <a:lnTo>
                  <a:pt x="5749" y="1398"/>
                </a:lnTo>
                <a:lnTo>
                  <a:pt x="5768" y="1500"/>
                </a:lnTo>
                <a:lnTo>
                  <a:pt x="5780" y="1602"/>
                </a:lnTo>
                <a:lnTo>
                  <a:pt x="5784" y="1704"/>
                </a:lnTo>
                <a:lnTo>
                  <a:pt x="5778" y="1806"/>
                </a:lnTo>
                <a:lnTo>
                  <a:pt x="5766" y="1906"/>
                </a:lnTo>
                <a:lnTo>
                  <a:pt x="5743" y="2004"/>
                </a:lnTo>
                <a:lnTo>
                  <a:pt x="5713" y="2101"/>
                </a:lnTo>
                <a:lnTo>
                  <a:pt x="5677" y="2196"/>
                </a:lnTo>
                <a:lnTo>
                  <a:pt x="5629" y="2285"/>
                </a:lnTo>
                <a:lnTo>
                  <a:pt x="5576" y="2371"/>
                </a:lnTo>
                <a:lnTo>
                  <a:pt x="5515" y="2452"/>
                </a:lnTo>
                <a:lnTo>
                  <a:pt x="5445" y="2528"/>
                </a:lnTo>
                <a:lnTo>
                  <a:pt x="5250" y="2723"/>
                </a:lnTo>
                <a:lnTo>
                  <a:pt x="5174" y="2793"/>
                </a:lnTo>
                <a:lnTo>
                  <a:pt x="5092" y="2856"/>
                </a:lnTo>
                <a:lnTo>
                  <a:pt x="5004" y="2912"/>
                </a:lnTo>
                <a:lnTo>
                  <a:pt x="4913" y="2960"/>
                </a:lnTo>
                <a:lnTo>
                  <a:pt x="4819" y="2998"/>
                </a:lnTo>
                <a:lnTo>
                  <a:pt x="4721" y="3030"/>
                </a:lnTo>
                <a:lnTo>
                  <a:pt x="4621" y="3051"/>
                </a:lnTo>
                <a:lnTo>
                  <a:pt x="4517" y="3065"/>
                </a:lnTo>
                <a:lnTo>
                  <a:pt x="4414" y="3070"/>
                </a:lnTo>
                <a:lnTo>
                  <a:pt x="4301" y="3065"/>
                </a:lnTo>
                <a:lnTo>
                  <a:pt x="4192" y="3049"/>
                </a:lnTo>
                <a:lnTo>
                  <a:pt x="4085" y="3023"/>
                </a:lnTo>
                <a:lnTo>
                  <a:pt x="3980" y="2988"/>
                </a:lnTo>
                <a:lnTo>
                  <a:pt x="3781" y="3186"/>
                </a:lnTo>
                <a:lnTo>
                  <a:pt x="4586" y="3991"/>
                </a:lnTo>
                <a:lnTo>
                  <a:pt x="4609" y="4019"/>
                </a:lnTo>
                <a:lnTo>
                  <a:pt x="4625" y="4054"/>
                </a:lnTo>
                <a:lnTo>
                  <a:pt x="4802" y="4600"/>
                </a:lnTo>
                <a:lnTo>
                  <a:pt x="4809" y="4636"/>
                </a:lnTo>
                <a:lnTo>
                  <a:pt x="4809" y="4671"/>
                </a:lnTo>
                <a:lnTo>
                  <a:pt x="4800" y="4704"/>
                </a:lnTo>
                <a:lnTo>
                  <a:pt x="4786" y="4736"/>
                </a:lnTo>
                <a:lnTo>
                  <a:pt x="4763" y="4764"/>
                </a:lnTo>
                <a:lnTo>
                  <a:pt x="4739" y="4783"/>
                </a:lnTo>
                <a:lnTo>
                  <a:pt x="4711" y="4799"/>
                </a:lnTo>
                <a:lnTo>
                  <a:pt x="4681" y="4808"/>
                </a:lnTo>
                <a:lnTo>
                  <a:pt x="4651" y="4809"/>
                </a:lnTo>
                <a:lnTo>
                  <a:pt x="4625" y="4808"/>
                </a:lnTo>
                <a:lnTo>
                  <a:pt x="4600" y="4802"/>
                </a:lnTo>
                <a:lnTo>
                  <a:pt x="4054" y="4625"/>
                </a:lnTo>
                <a:lnTo>
                  <a:pt x="4020" y="4609"/>
                </a:lnTo>
                <a:lnTo>
                  <a:pt x="3990" y="4585"/>
                </a:lnTo>
                <a:lnTo>
                  <a:pt x="3186" y="3782"/>
                </a:lnTo>
                <a:lnTo>
                  <a:pt x="2380" y="4588"/>
                </a:lnTo>
                <a:lnTo>
                  <a:pt x="2315" y="4646"/>
                </a:lnTo>
                <a:lnTo>
                  <a:pt x="2246" y="4695"/>
                </a:lnTo>
                <a:lnTo>
                  <a:pt x="2173" y="4736"/>
                </a:lnTo>
                <a:lnTo>
                  <a:pt x="2095" y="4767"/>
                </a:lnTo>
                <a:lnTo>
                  <a:pt x="2015" y="4792"/>
                </a:lnTo>
                <a:lnTo>
                  <a:pt x="1930" y="4806"/>
                </a:lnTo>
                <a:lnTo>
                  <a:pt x="1846" y="4809"/>
                </a:lnTo>
                <a:lnTo>
                  <a:pt x="1760" y="4806"/>
                </a:lnTo>
                <a:lnTo>
                  <a:pt x="1676" y="4792"/>
                </a:lnTo>
                <a:lnTo>
                  <a:pt x="1595" y="4767"/>
                </a:lnTo>
                <a:lnTo>
                  <a:pt x="1517" y="4736"/>
                </a:lnTo>
                <a:lnTo>
                  <a:pt x="1444" y="4695"/>
                </a:lnTo>
                <a:lnTo>
                  <a:pt x="1375" y="4646"/>
                </a:lnTo>
                <a:lnTo>
                  <a:pt x="1310" y="4588"/>
                </a:lnTo>
                <a:lnTo>
                  <a:pt x="1254" y="4525"/>
                </a:lnTo>
                <a:lnTo>
                  <a:pt x="1205" y="4456"/>
                </a:lnTo>
                <a:lnTo>
                  <a:pt x="1164" y="4383"/>
                </a:lnTo>
                <a:lnTo>
                  <a:pt x="1131" y="4305"/>
                </a:lnTo>
                <a:lnTo>
                  <a:pt x="1108" y="4224"/>
                </a:lnTo>
                <a:lnTo>
                  <a:pt x="1094" y="4140"/>
                </a:lnTo>
                <a:lnTo>
                  <a:pt x="1089" y="4054"/>
                </a:lnTo>
                <a:lnTo>
                  <a:pt x="1094" y="3968"/>
                </a:lnTo>
                <a:lnTo>
                  <a:pt x="1108" y="3885"/>
                </a:lnTo>
                <a:lnTo>
                  <a:pt x="1131" y="3805"/>
                </a:lnTo>
                <a:lnTo>
                  <a:pt x="1164" y="3727"/>
                </a:lnTo>
                <a:lnTo>
                  <a:pt x="1205" y="3654"/>
                </a:lnTo>
                <a:lnTo>
                  <a:pt x="1254" y="3583"/>
                </a:lnTo>
                <a:lnTo>
                  <a:pt x="1310" y="3520"/>
                </a:lnTo>
                <a:lnTo>
                  <a:pt x="2118" y="2712"/>
                </a:lnTo>
                <a:lnTo>
                  <a:pt x="1911" y="2506"/>
                </a:lnTo>
                <a:lnTo>
                  <a:pt x="1828" y="2589"/>
                </a:lnTo>
                <a:lnTo>
                  <a:pt x="1804" y="2608"/>
                </a:lnTo>
                <a:lnTo>
                  <a:pt x="1777" y="2624"/>
                </a:lnTo>
                <a:lnTo>
                  <a:pt x="1748" y="2633"/>
                </a:lnTo>
                <a:lnTo>
                  <a:pt x="1716" y="2636"/>
                </a:lnTo>
                <a:lnTo>
                  <a:pt x="1684" y="2633"/>
                </a:lnTo>
                <a:lnTo>
                  <a:pt x="1654" y="2624"/>
                </a:lnTo>
                <a:lnTo>
                  <a:pt x="1626" y="2608"/>
                </a:lnTo>
                <a:lnTo>
                  <a:pt x="1602" y="2589"/>
                </a:lnTo>
                <a:lnTo>
                  <a:pt x="796" y="1783"/>
                </a:lnTo>
                <a:lnTo>
                  <a:pt x="722" y="1795"/>
                </a:lnTo>
                <a:lnTo>
                  <a:pt x="646" y="1800"/>
                </a:lnTo>
                <a:lnTo>
                  <a:pt x="646" y="1800"/>
                </a:lnTo>
                <a:lnTo>
                  <a:pt x="573" y="1797"/>
                </a:lnTo>
                <a:lnTo>
                  <a:pt x="502" y="1785"/>
                </a:lnTo>
                <a:lnTo>
                  <a:pt x="432" y="1763"/>
                </a:lnTo>
                <a:lnTo>
                  <a:pt x="367" y="1737"/>
                </a:lnTo>
                <a:lnTo>
                  <a:pt x="304" y="1702"/>
                </a:lnTo>
                <a:lnTo>
                  <a:pt x="244" y="1660"/>
                </a:lnTo>
                <a:lnTo>
                  <a:pt x="190" y="1611"/>
                </a:lnTo>
                <a:lnTo>
                  <a:pt x="141" y="1556"/>
                </a:lnTo>
                <a:lnTo>
                  <a:pt x="98" y="1496"/>
                </a:lnTo>
                <a:lnTo>
                  <a:pt x="63" y="1433"/>
                </a:lnTo>
                <a:lnTo>
                  <a:pt x="37" y="1368"/>
                </a:lnTo>
                <a:lnTo>
                  <a:pt x="16" y="1298"/>
                </a:lnTo>
                <a:lnTo>
                  <a:pt x="4" y="1226"/>
                </a:lnTo>
                <a:lnTo>
                  <a:pt x="0" y="1154"/>
                </a:lnTo>
                <a:lnTo>
                  <a:pt x="4" y="1080"/>
                </a:lnTo>
                <a:lnTo>
                  <a:pt x="16" y="1008"/>
                </a:lnTo>
                <a:lnTo>
                  <a:pt x="37" y="940"/>
                </a:lnTo>
                <a:lnTo>
                  <a:pt x="63" y="873"/>
                </a:lnTo>
                <a:lnTo>
                  <a:pt x="98" y="810"/>
                </a:lnTo>
                <a:lnTo>
                  <a:pt x="141" y="750"/>
                </a:lnTo>
                <a:lnTo>
                  <a:pt x="190" y="695"/>
                </a:lnTo>
                <a:lnTo>
                  <a:pt x="697" y="188"/>
                </a:lnTo>
                <a:lnTo>
                  <a:pt x="752" y="140"/>
                </a:lnTo>
                <a:lnTo>
                  <a:pt x="811" y="98"/>
                </a:lnTo>
                <a:lnTo>
                  <a:pt x="873" y="63"/>
                </a:lnTo>
                <a:lnTo>
                  <a:pt x="940" y="35"/>
                </a:lnTo>
                <a:lnTo>
                  <a:pt x="1010" y="16"/>
                </a:lnTo>
                <a:lnTo>
                  <a:pt x="1080" y="3"/>
                </a:lnTo>
                <a:lnTo>
                  <a:pt x="1154" y="0"/>
                </a:lnTo>
                <a:close/>
              </a:path>
            </a:pathLst>
          </a:custGeom>
          <a:solidFill>
            <a:srgbClr val="00663E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79F6D00-8E03-44D9-981F-AEAE79CB9DF6}"/>
              </a:ext>
            </a:extLst>
          </p:cNvPr>
          <p:cNvGrpSpPr/>
          <p:nvPr/>
        </p:nvGrpSpPr>
        <p:grpSpPr>
          <a:xfrm>
            <a:off x="2500445" y="3350830"/>
            <a:ext cx="586372" cy="432974"/>
            <a:chOff x="-6926263" y="2108200"/>
            <a:chExt cx="5357813" cy="4805363"/>
          </a:xfrm>
          <a:solidFill>
            <a:schemeClr val="tx1"/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008AC87-76E6-41DC-AF5F-C621B861B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26263" y="5619750"/>
              <a:ext cx="1293813" cy="129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8B1E3BE-63A3-4193-AD44-1B4A4A043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62263" y="5619750"/>
              <a:ext cx="1293813" cy="129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DEEB7A1-BA34-4311-9C1C-B3B92E181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92675" y="5619750"/>
              <a:ext cx="1293813" cy="129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F0C05A4-BF2D-4151-8CD9-6E2A88EEE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92675" y="2108200"/>
              <a:ext cx="1293813" cy="129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Rectangle 87">
              <a:extLst>
                <a:ext uri="{FF2B5EF4-FFF2-40B4-BE49-F238E27FC236}">
                  <a16:creationId xmlns:a16="http://schemas.microsoft.com/office/drawing/2014/main" id="{17F26FFB-2D3B-4991-8585-C7C021AD2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40225" y="3402013"/>
              <a:ext cx="185738" cy="2217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id="{1925AFBA-9D2D-48EB-9D08-A98B58510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70638" y="4419600"/>
              <a:ext cx="4249738" cy="1200150"/>
            </a:xfrm>
            <a:custGeom>
              <a:avLst/>
              <a:gdLst>
                <a:gd name="T0" fmla="*/ 2677 w 2677"/>
                <a:gd name="T1" fmla="*/ 756 h 756"/>
                <a:gd name="T2" fmla="*/ 2560 w 2677"/>
                <a:gd name="T3" fmla="*/ 756 h 756"/>
                <a:gd name="T4" fmla="*/ 2560 w 2677"/>
                <a:gd name="T5" fmla="*/ 117 h 756"/>
                <a:gd name="T6" fmla="*/ 117 w 2677"/>
                <a:gd name="T7" fmla="*/ 117 h 756"/>
                <a:gd name="T8" fmla="*/ 117 w 2677"/>
                <a:gd name="T9" fmla="*/ 756 h 756"/>
                <a:gd name="T10" fmla="*/ 0 w 2677"/>
                <a:gd name="T11" fmla="*/ 756 h 756"/>
                <a:gd name="T12" fmla="*/ 0 w 2677"/>
                <a:gd name="T13" fmla="*/ 0 h 756"/>
                <a:gd name="T14" fmla="*/ 2677 w 2677"/>
                <a:gd name="T15" fmla="*/ 0 h 756"/>
                <a:gd name="T16" fmla="*/ 2677 w 2677"/>
                <a:gd name="T17" fmla="*/ 756 h 756"/>
                <a:gd name="T18" fmla="*/ 2677 w 2677"/>
                <a:gd name="T19" fmla="*/ 756 h 756"/>
                <a:gd name="T20" fmla="*/ 2677 w 2677"/>
                <a:gd name="T21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7" h="756">
                  <a:moveTo>
                    <a:pt x="2677" y="756"/>
                  </a:moveTo>
                  <a:lnTo>
                    <a:pt x="2560" y="756"/>
                  </a:lnTo>
                  <a:lnTo>
                    <a:pt x="2560" y="117"/>
                  </a:lnTo>
                  <a:lnTo>
                    <a:pt x="117" y="117"/>
                  </a:lnTo>
                  <a:lnTo>
                    <a:pt x="117" y="756"/>
                  </a:lnTo>
                  <a:lnTo>
                    <a:pt x="0" y="756"/>
                  </a:lnTo>
                  <a:lnTo>
                    <a:pt x="0" y="0"/>
                  </a:lnTo>
                  <a:lnTo>
                    <a:pt x="2677" y="0"/>
                  </a:lnTo>
                  <a:lnTo>
                    <a:pt x="2677" y="756"/>
                  </a:lnTo>
                  <a:moveTo>
                    <a:pt x="2677" y="756"/>
                  </a:moveTo>
                  <a:lnTo>
                    <a:pt x="2677" y="756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6" name="Group 26"/>
          <p:cNvGrpSpPr>
            <a:grpSpLocks noChangeAspect="1"/>
          </p:cNvGrpSpPr>
          <p:nvPr/>
        </p:nvGrpSpPr>
        <p:grpSpPr bwMode="auto">
          <a:xfrm>
            <a:off x="2564822" y="3960777"/>
            <a:ext cx="414282" cy="425155"/>
            <a:chOff x="570" y="271"/>
            <a:chExt cx="1143" cy="1173"/>
          </a:xfrm>
          <a:solidFill>
            <a:srgbClr val="76B82A"/>
          </a:solidFill>
        </p:grpSpPr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1053" y="271"/>
              <a:ext cx="177" cy="181"/>
            </a:xfrm>
            <a:custGeom>
              <a:avLst/>
              <a:gdLst>
                <a:gd name="T0" fmla="*/ 265 w 532"/>
                <a:gd name="T1" fmla="*/ 0 h 544"/>
                <a:gd name="T2" fmla="*/ 265 w 532"/>
                <a:gd name="T3" fmla="*/ 0 h 544"/>
                <a:gd name="T4" fmla="*/ 309 w 532"/>
                <a:gd name="T5" fmla="*/ 3 h 544"/>
                <a:gd name="T6" fmla="*/ 350 w 532"/>
                <a:gd name="T7" fmla="*/ 13 h 544"/>
                <a:gd name="T8" fmla="*/ 388 w 532"/>
                <a:gd name="T9" fmla="*/ 30 h 544"/>
                <a:gd name="T10" fmla="*/ 423 w 532"/>
                <a:gd name="T11" fmla="*/ 52 h 544"/>
                <a:gd name="T12" fmla="*/ 454 w 532"/>
                <a:gd name="T13" fmla="*/ 80 h 544"/>
                <a:gd name="T14" fmla="*/ 481 w 532"/>
                <a:gd name="T15" fmla="*/ 112 h 544"/>
                <a:gd name="T16" fmla="*/ 502 w 532"/>
                <a:gd name="T17" fmla="*/ 147 h 544"/>
                <a:gd name="T18" fmla="*/ 519 w 532"/>
                <a:gd name="T19" fmla="*/ 186 h 544"/>
                <a:gd name="T20" fmla="*/ 529 w 532"/>
                <a:gd name="T21" fmla="*/ 228 h 544"/>
                <a:gd name="T22" fmla="*/ 532 w 532"/>
                <a:gd name="T23" fmla="*/ 272 h 544"/>
                <a:gd name="T24" fmla="*/ 529 w 532"/>
                <a:gd name="T25" fmla="*/ 317 h 544"/>
                <a:gd name="T26" fmla="*/ 519 w 532"/>
                <a:gd name="T27" fmla="*/ 359 h 544"/>
                <a:gd name="T28" fmla="*/ 502 w 532"/>
                <a:gd name="T29" fmla="*/ 398 h 544"/>
                <a:gd name="T30" fmla="*/ 481 w 532"/>
                <a:gd name="T31" fmla="*/ 433 h 544"/>
                <a:gd name="T32" fmla="*/ 454 w 532"/>
                <a:gd name="T33" fmla="*/ 465 h 544"/>
                <a:gd name="T34" fmla="*/ 423 w 532"/>
                <a:gd name="T35" fmla="*/ 492 h 544"/>
                <a:gd name="T36" fmla="*/ 388 w 532"/>
                <a:gd name="T37" fmla="*/ 515 h 544"/>
                <a:gd name="T38" fmla="*/ 350 w 532"/>
                <a:gd name="T39" fmla="*/ 531 h 544"/>
                <a:gd name="T40" fmla="*/ 309 w 532"/>
                <a:gd name="T41" fmla="*/ 541 h 544"/>
                <a:gd name="T42" fmla="*/ 265 w 532"/>
                <a:gd name="T43" fmla="*/ 544 h 544"/>
                <a:gd name="T44" fmla="*/ 223 w 532"/>
                <a:gd name="T45" fmla="*/ 541 h 544"/>
                <a:gd name="T46" fmla="*/ 182 w 532"/>
                <a:gd name="T47" fmla="*/ 531 h 544"/>
                <a:gd name="T48" fmla="*/ 144 w 532"/>
                <a:gd name="T49" fmla="*/ 515 h 544"/>
                <a:gd name="T50" fmla="*/ 109 w 532"/>
                <a:gd name="T51" fmla="*/ 492 h 544"/>
                <a:gd name="T52" fmla="*/ 78 w 532"/>
                <a:gd name="T53" fmla="*/ 465 h 544"/>
                <a:gd name="T54" fmla="*/ 51 w 532"/>
                <a:gd name="T55" fmla="*/ 433 h 544"/>
                <a:gd name="T56" fmla="*/ 30 w 532"/>
                <a:gd name="T57" fmla="*/ 398 h 544"/>
                <a:gd name="T58" fmla="*/ 14 w 532"/>
                <a:gd name="T59" fmla="*/ 359 h 544"/>
                <a:gd name="T60" fmla="*/ 4 w 532"/>
                <a:gd name="T61" fmla="*/ 317 h 544"/>
                <a:gd name="T62" fmla="*/ 0 w 532"/>
                <a:gd name="T63" fmla="*/ 272 h 544"/>
                <a:gd name="T64" fmla="*/ 4 w 532"/>
                <a:gd name="T65" fmla="*/ 228 h 544"/>
                <a:gd name="T66" fmla="*/ 14 w 532"/>
                <a:gd name="T67" fmla="*/ 186 h 544"/>
                <a:gd name="T68" fmla="*/ 30 w 532"/>
                <a:gd name="T69" fmla="*/ 147 h 544"/>
                <a:gd name="T70" fmla="*/ 51 w 532"/>
                <a:gd name="T71" fmla="*/ 112 h 544"/>
                <a:gd name="T72" fmla="*/ 78 w 532"/>
                <a:gd name="T73" fmla="*/ 80 h 544"/>
                <a:gd name="T74" fmla="*/ 109 w 532"/>
                <a:gd name="T75" fmla="*/ 52 h 544"/>
                <a:gd name="T76" fmla="*/ 144 w 532"/>
                <a:gd name="T77" fmla="*/ 30 h 544"/>
                <a:gd name="T78" fmla="*/ 182 w 532"/>
                <a:gd name="T79" fmla="*/ 13 h 544"/>
                <a:gd name="T80" fmla="*/ 223 w 532"/>
                <a:gd name="T81" fmla="*/ 3 h 544"/>
                <a:gd name="T82" fmla="*/ 265 w 532"/>
                <a:gd name="T8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2" h="544">
                  <a:moveTo>
                    <a:pt x="265" y="0"/>
                  </a:moveTo>
                  <a:lnTo>
                    <a:pt x="265" y="0"/>
                  </a:lnTo>
                  <a:lnTo>
                    <a:pt x="309" y="3"/>
                  </a:lnTo>
                  <a:lnTo>
                    <a:pt x="350" y="13"/>
                  </a:lnTo>
                  <a:lnTo>
                    <a:pt x="388" y="30"/>
                  </a:lnTo>
                  <a:lnTo>
                    <a:pt x="423" y="52"/>
                  </a:lnTo>
                  <a:lnTo>
                    <a:pt x="454" y="80"/>
                  </a:lnTo>
                  <a:lnTo>
                    <a:pt x="481" y="112"/>
                  </a:lnTo>
                  <a:lnTo>
                    <a:pt x="502" y="147"/>
                  </a:lnTo>
                  <a:lnTo>
                    <a:pt x="519" y="186"/>
                  </a:lnTo>
                  <a:lnTo>
                    <a:pt x="529" y="228"/>
                  </a:lnTo>
                  <a:lnTo>
                    <a:pt x="532" y="272"/>
                  </a:lnTo>
                  <a:lnTo>
                    <a:pt x="529" y="317"/>
                  </a:lnTo>
                  <a:lnTo>
                    <a:pt x="519" y="359"/>
                  </a:lnTo>
                  <a:lnTo>
                    <a:pt x="502" y="398"/>
                  </a:lnTo>
                  <a:lnTo>
                    <a:pt x="481" y="433"/>
                  </a:lnTo>
                  <a:lnTo>
                    <a:pt x="454" y="465"/>
                  </a:lnTo>
                  <a:lnTo>
                    <a:pt x="423" y="492"/>
                  </a:lnTo>
                  <a:lnTo>
                    <a:pt x="388" y="515"/>
                  </a:lnTo>
                  <a:lnTo>
                    <a:pt x="350" y="531"/>
                  </a:lnTo>
                  <a:lnTo>
                    <a:pt x="309" y="541"/>
                  </a:lnTo>
                  <a:lnTo>
                    <a:pt x="265" y="544"/>
                  </a:lnTo>
                  <a:lnTo>
                    <a:pt x="223" y="541"/>
                  </a:lnTo>
                  <a:lnTo>
                    <a:pt x="182" y="531"/>
                  </a:lnTo>
                  <a:lnTo>
                    <a:pt x="144" y="515"/>
                  </a:lnTo>
                  <a:lnTo>
                    <a:pt x="109" y="492"/>
                  </a:lnTo>
                  <a:lnTo>
                    <a:pt x="78" y="465"/>
                  </a:lnTo>
                  <a:lnTo>
                    <a:pt x="51" y="433"/>
                  </a:lnTo>
                  <a:lnTo>
                    <a:pt x="30" y="398"/>
                  </a:lnTo>
                  <a:lnTo>
                    <a:pt x="14" y="359"/>
                  </a:lnTo>
                  <a:lnTo>
                    <a:pt x="4" y="317"/>
                  </a:lnTo>
                  <a:lnTo>
                    <a:pt x="0" y="272"/>
                  </a:lnTo>
                  <a:lnTo>
                    <a:pt x="4" y="228"/>
                  </a:lnTo>
                  <a:lnTo>
                    <a:pt x="14" y="186"/>
                  </a:lnTo>
                  <a:lnTo>
                    <a:pt x="30" y="147"/>
                  </a:lnTo>
                  <a:lnTo>
                    <a:pt x="51" y="112"/>
                  </a:lnTo>
                  <a:lnTo>
                    <a:pt x="78" y="80"/>
                  </a:lnTo>
                  <a:lnTo>
                    <a:pt x="109" y="52"/>
                  </a:lnTo>
                  <a:lnTo>
                    <a:pt x="144" y="30"/>
                  </a:lnTo>
                  <a:lnTo>
                    <a:pt x="182" y="13"/>
                  </a:lnTo>
                  <a:lnTo>
                    <a:pt x="223" y="3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9"/>
            <p:cNvSpPr>
              <a:spLocks/>
            </p:cNvSpPr>
            <p:nvPr/>
          </p:nvSpPr>
          <p:spPr bwMode="auto">
            <a:xfrm>
              <a:off x="1053" y="1262"/>
              <a:ext cx="177" cy="182"/>
            </a:xfrm>
            <a:custGeom>
              <a:avLst/>
              <a:gdLst>
                <a:gd name="T0" fmla="*/ 265 w 532"/>
                <a:gd name="T1" fmla="*/ 0 h 546"/>
                <a:gd name="T2" fmla="*/ 309 w 532"/>
                <a:gd name="T3" fmla="*/ 5 h 546"/>
                <a:gd name="T4" fmla="*/ 350 w 532"/>
                <a:gd name="T5" fmla="*/ 15 h 546"/>
                <a:gd name="T6" fmla="*/ 388 w 532"/>
                <a:gd name="T7" fmla="*/ 31 h 546"/>
                <a:gd name="T8" fmla="*/ 423 w 532"/>
                <a:gd name="T9" fmla="*/ 54 h 546"/>
                <a:gd name="T10" fmla="*/ 454 w 532"/>
                <a:gd name="T11" fmla="*/ 80 h 546"/>
                <a:gd name="T12" fmla="*/ 481 w 532"/>
                <a:gd name="T13" fmla="*/ 112 h 546"/>
                <a:gd name="T14" fmla="*/ 502 w 532"/>
                <a:gd name="T15" fmla="*/ 148 h 546"/>
                <a:gd name="T16" fmla="*/ 519 w 532"/>
                <a:gd name="T17" fmla="*/ 188 h 546"/>
                <a:gd name="T18" fmla="*/ 529 w 532"/>
                <a:gd name="T19" fmla="*/ 229 h 546"/>
                <a:gd name="T20" fmla="*/ 532 w 532"/>
                <a:gd name="T21" fmla="*/ 274 h 546"/>
                <a:gd name="T22" fmla="*/ 529 w 532"/>
                <a:gd name="T23" fmla="*/ 318 h 546"/>
                <a:gd name="T24" fmla="*/ 519 w 532"/>
                <a:gd name="T25" fmla="*/ 360 h 546"/>
                <a:gd name="T26" fmla="*/ 502 w 532"/>
                <a:gd name="T27" fmla="*/ 399 h 546"/>
                <a:gd name="T28" fmla="*/ 481 w 532"/>
                <a:gd name="T29" fmla="*/ 434 h 546"/>
                <a:gd name="T30" fmla="*/ 454 w 532"/>
                <a:gd name="T31" fmla="*/ 466 h 546"/>
                <a:gd name="T32" fmla="*/ 423 w 532"/>
                <a:gd name="T33" fmla="*/ 494 h 546"/>
                <a:gd name="T34" fmla="*/ 388 w 532"/>
                <a:gd name="T35" fmla="*/ 515 h 546"/>
                <a:gd name="T36" fmla="*/ 350 w 532"/>
                <a:gd name="T37" fmla="*/ 532 h 546"/>
                <a:gd name="T38" fmla="*/ 309 w 532"/>
                <a:gd name="T39" fmla="*/ 543 h 546"/>
                <a:gd name="T40" fmla="*/ 265 w 532"/>
                <a:gd name="T41" fmla="*/ 546 h 546"/>
                <a:gd name="T42" fmla="*/ 223 w 532"/>
                <a:gd name="T43" fmla="*/ 543 h 546"/>
                <a:gd name="T44" fmla="*/ 182 w 532"/>
                <a:gd name="T45" fmla="*/ 532 h 546"/>
                <a:gd name="T46" fmla="*/ 144 w 532"/>
                <a:gd name="T47" fmla="*/ 515 h 546"/>
                <a:gd name="T48" fmla="*/ 109 w 532"/>
                <a:gd name="T49" fmla="*/ 494 h 546"/>
                <a:gd name="T50" fmla="*/ 78 w 532"/>
                <a:gd name="T51" fmla="*/ 466 h 546"/>
                <a:gd name="T52" fmla="*/ 51 w 532"/>
                <a:gd name="T53" fmla="*/ 434 h 546"/>
                <a:gd name="T54" fmla="*/ 30 w 532"/>
                <a:gd name="T55" fmla="*/ 399 h 546"/>
                <a:gd name="T56" fmla="*/ 14 w 532"/>
                <a:gd name="T57" fmla="*/ 360 h 546"/>
                <a:gd name="T58" fmla="*/ 4 w 532"/>
                <a:gd name="T59" fmla="*/ 318 h 546"/>
                <a:gd name="T60" fmla="*/ 0 w 532"/>
                <a:gd name="T61" fmla="*/ 274 h 546"/>
                <a:gd name="T62" fmla="*/ 4 w 532"/>
                <a:gd name="T63" fmla="*/ 229 h 546"/>
                <a:gd name="T64" fmla="*/ 14 w 532"/>
                <a:gd name="T65" fmla="*/ 188 h 546"/>
                <a:gd name="T66" fmla="*/ 30 w 532"/>
                <a:gd name="T67" fmla="*/ 148 h 546"/>
                <a:gd name="T68" fmla="*/ 51 w 532"/>
                <a:gd name="T69" fmla="*/ 112 h 546"/>
                <a:gd name="T70" fmla="*/ 78 w 532"/>
                <a:gd name="T71" fmla="*/ 80 h 546"/>
                <a:gd name="T72" fmla="*/ 109 w 532"/>
                <a:gd name="T73" fmla="*/ 54 h 546"/>
                <a:gd name="T74" fmla="*/ 144 w 532"/>
                <a:gd name="T75" fmla="*/ 31 h 546"/>
                <a:gd name="T76" fmla="*/ 182 w 532"/>
                <a:gd name="T77" fmla="*/ 15 h 546"/>
                <a:gd name="T78" fmla="*/ 223 w 532"/>
                <a:gd name="T79" fmla="*/ 5 h 546"/>
                <a:gd name="T80" fmla="*/ 265 w 532"/>
                <a:gd name="T8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2" h="546">
                  <a:moveTo>
                    <a:pt x="265" y="0"/>
                  </a:moveTo>
                  <a:lnTo>
                    <a:pt x="309" y="5"/>
                  </a:lnTo>
                  <a:lnTo>
                    <a:pt x="350" y="15"/>
                  </a:lnTo>
                  <a:lnTo>
                    <a:pt x="388" y="31"/>
                  </a:lnTo>
                  <a:lnTo>
                    <a:pt x="423" y="54"/>
                  </a:lnTo>
                  <a:lnTo>
                    <a:pt x="454" y="80"/>
                  </a:lnTo>
                  <a:lnTo>
                    <a:pt x="481" y="112"/>
                  </a:lnTo>
                  <a:lnTo>
                    <a:pt x="502" y="148"/>
                  </a:lnTo>
                  <a:lnTo>
                    <a:pt x="519" y="188"/>
                  </a:lnTo>
                  <a:lnTo>
                    <a:pt x="529" y="229"/>
                  </a:lnTo>
                  <a:lnTo>
                    <a:pt x="532" y="274"/>
                  </a:lnTo>
                  <a:lnTo>
                    <a:pt x="529" y="318"/>
                  </a:lnTo>
                  <a:lnTo>
                    <a:pt x="519" y="360"/>
                  </a:lnTo>
                  <a:lnTo>
                    <a:pt x="502" y="399"/>
                  </a:lnTo>
                  <a:lnTo>
                    <a:pt x="481" y="434"/>
                  </a:lnTo>
                  <a:lnTo>
                    <a:pt x="454" y="466"/>
                  </a:lnTo>
                  <a:lnTo>
                    <a:pt x="423" y="494"/>
                  </a:lnTo>
                  <a:lnTo>
                    <a:pt x="388" y="515"/>
                  </a:lnTo>
                  <a:lnTo>
                    <a:pt x="350" y="532"/>
                  </a:lnTo>
                  <a:lnTo>
                    <a:pt x="309" y="543"/>
                  </a:lnTo>
                  <a:lnTo>
                    <a:pt x="265" y="546"/>
                  </a:lnTo>
                  <a:lnTo>
                    <a:pt x="223" y="543"/>
                  </a:lnTo>
                  <a:lnTo>
                    <a:pt x="182" y="532"/>
                  </a:lnTo>
                  <a:lnTo>
                    <a:pt x="144" y="515"/>
                  </a:lnTo>
                  <a:lnTo>
                    <a:pt x="109" y="494"/>
                  </a:lnTo>
                  <a:lnTo>
                    <a:pt x="78" y="466"/>
                  </a:lnTo>
                  <a:lnTo>
                    <a:pt x="51" y="434"/>
                  </a:lnTo>
                  <a:lnTo>
                    <a:pt x="30" y="399"/>
                  </a:lnTo>
                  <a:lnTo>
                    <a:pt x="14" y="360"/>
                  </a:lnTo>
                  <a:lnTo>
                    <a:pt x="4" y="318"/>
                  </a:lnTo>
                  <a:lnTo>
                    <a:pt x="0" y="274"/>
                  </a:lnTo>
                  <a:lnTo>
                    <a:pt x="4" y="229"/>
                  </a:lnTo>
                  <a:lnTo>
                    <a:pt x="14" y="188"/>
                  </a:lnTo>
                  <a:lnTo>
                    <a:pt x="30" y="148"/>
                  </a:lnTo>
                  <a:lnTo>
                    <a:pt x="51" y="112"/>
                  </a:lnTo>
                  <a:lnTo>
                    <a:pt x="78" y="80"/>
                  </a:lnTo>
                  <a:lnTo>
                    <a:pt x="109" y="54"/>
                  </a:lnTo>
                  <a:lnTo>
                    <a:pt x="144" y="31"/>
                  </a:lnTo>
                  <a:lnTo>
                    <a:pt x="182" y="15"/>
                  </a:lnTo>
                  <a:lnTo>
                    <a:pt x="223" y="5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0"/>
            <p:cNvSpPr>
              <a:spLocks/>
            </p:cNvSpPr>
            <p:nvPr/>
          </p:nvSpPr>
          <p:spPr bwMode="auto">
            <a:xfrm>
              <a:off x="1536" y="766"/>
              <a:ext cx="177" cy="182"/>
            </a:xfrm>
            <a:custGeom>
              <a:avLst/>
              <a:gdLst>
                <a:gd name="T0" fmla="*/ 266 w 532"/>
                <a:gd name="T1" fmla="*/ 0 h 546"/>
                <a:gd name="T2" fmla="*/ 309 w 532"/>
                <a:gd name="T3" fmla="*/ 5 h 546"/>
                <a:gd name="T4" fmla="*/ 351 w 532"/>
                <a:gd name="T5" fmla="*/ 15 h 546"/>
                <a:gd name="T6" fmla="*/ 388 w 532"/>
                <a:gd name="T7" fmla="*/ 31 h 546"/>
                <a:gd name="T8" fmla="*/ 423 w 532"/>
                <a:gd name="T9" fmla="*/ 53 h 546"/>
                <a:gd name="T10" fmla="*/ 454 w 532"/>
                <a:gd name="T11" fmla="*/ 80 h 546"/>
                <a:gd name="T12" fmla="*/ 481 w 532"/>
                <a:gd name="T13" fmla="*/ 112 h 546"/>
                <a:gd name="T14" fmla="*/ 502 w 532"/>
                <a:gd name="T15" fmla="*/ 148 h 546"/>
                <a:gd name="T16" fmla="*/ 519 w 532"/>
                <a:gd name="T17" fmla="*/ 188 h 546"/>
                <a:gd name="T18" fmla="*/ 529 w 532"/>
                <a:gd name="T19" fmla="*/ 229 h 546"/>
                <a:gd name="T20" fmla="*/ 532 w 532"/>
                <a:gd name="T21" fmla="*/ 274 h 546"/>
                <a:gd name="T22" fmla="*/ 529 w 532"/>
                <a:gd name="T23" fmla="*/ 318 h 546"/>
                <a:gd name="T24" fmla="*/ 519 w 532"/>
                <a:gd name="T25" fmla="*/ 360 h 546"/>
                <a:gd name="T26" fmla="*/ 502 w 532"/>
                <a:gd name="T27" fmla="*/ 400 h 546"/>
                <a:gd name="T28" fmla="*/ 481 w 532"/>
                <a:gd name="T29" fmla="*/ 435 h 546"/>
                <a:gd name="T30" fmla="*/ 454 w 532"/>
                <a:gd name="T31" fmla="*/ 467 h 546"/>
                <a:gd name="T32" fmla="*/ 423 w 532"/>
                <a:gd name="T33" fmla="*/ 494 h 546"/>
                <a:gd name="T34" fmla="*/ 388 w 532"/>
                <a:gd name="T35" fmla="*/ 516 h 546"/>
                <a:gd name="T36" fmla="*/ 351 w 532"/>
                <a:gd name="T37" fmla="*/ 533 h 546"/>
                <a:gd name="T38" fmla="*/ 309 w 532"/>
                <a:gd name="T39" fmla="*/ 543 h 546"/>
                <a:gd name="T40" fmla="*/ 266 w 532"/>
                <a:gd name="T41" fmla="*/ 546 h 546"/>
                <a:gd name="T42" fmla="*/ 223 w 532"/>
                <a:gd name="T43" fmla="*/ 543 h 546"/>
                <a:gd name="T44" fmla="*/ 182 w 532"/>
                <a:gd name="T45" fmla="*/ 533 h 546"/>
                <a:gd name="T46" fmla="*/ 144 w 532"/>
                <a:gd name="T47" fmla="*/ 516 h 546"/>
                <a:gd name="T48" fmla="*/ 110 w 532"/>
                <a:gd name="T49" fmla="*/ 494 h 546"/>
                <a:gd name="T50" fmla="*/ 78 w 532"/>
                <a:gd name="T51" fmla="*/ 467 h 546"/>
                <a:gd name="T52" fmla="*/ 52 w 532"/>
                <a:gd name="T53" fmla="*/ 435 h 546"/>
                <a:gd name="T54" fmla="*/ 31 w 532"/>
                <a:gd name="T55" fmla="*/ 400 h 546"/>
                <a:gd name="T56" fmla="*/ 14 w 532"/>
                <a:gd name="T57" fmla="*/ 360 h 546"/>
                <a:gd name="T58" fmla="*/ 4 w 532"/>
                <a:gd name="T59" fmla="*/ 318 h 546"/>
                <a:gd name="T60" fmla="*/ 0 w 532"/>
                <a:gd name="T61" fmla="*/ 274 h 546"/>
                <a:gd name="T62" fmla="*/ 4 w 532"/>
                <a:gd name="T63" fmla="*/ 229 h 546"/>
                <a:gd name="T64" fmla="*/ 14 w 532"/>
                <a:gd name="T65" fmla="*/ 188 h 546"/>
                <a:gd name="T66" fmla="*/ 31 w 532"/>
                <a:gd name="T67" fmla="*/ 148 h 546"/>
                <a:gd name="T68" fmla="*/ 52 w 532"/>
                <a:gd name="T69" fmla="*/ 112 h 546"/>
                <a:gd name="T70" fmla="*/ 78 w 532"/>
                <a:gd name="T71" fmla="*/ 80 h 546"/>
                <a:gd name="T72" fmla="*/ 110 w 532"/>
                <a:gd name="T73" fmla="*/ 53 h 546"/>
                <a:gd name="T74" fmla="*/ 144 w 532"/>
                <a:gd name="T75" fmla="*/ 31 h 546"/>
                <a:gd name="T76" fmla="*/ 182 w 532"/>
                <a:gd name="T77" fmla="*/ 15 h 546"/>
                <a:gd name="T78" fmla="*/ 223 w 532"/>
                <a:gd name="T79" fmla="*/ 5 h 546"/>
                <a:gd name="T80" fmla="*/ 266 w 532"/>
                <a:gd name="T8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2" h="546">
                  <a:moveTo>
                    <a:pt x="266" y="0"/>
                  </a:moveTo>
                  <a:lnTo>
                    <a:pt x="309" y="5"/>
                  </a:lnTo>
                  <a:lnTo>
                    <a:pt x="351" y="15"/>
                  </a:lnTo>
                  <a:lnTo>
                    <a:pt x="388" y="31"/>
                  </a:lnTo>
                  <a:lnTo>
                    <a:pt x="423" y="53"/>
                  </a:lnTo>
                  <a:lnTo>
                    <a:pt x="454" y="80"/>
                  </a:lnTo>
                  <a:lnTo>
                    <a:pt x="481" y="112"/>
                  </a:lnTo>
                  <a:lnTo>
                    <a:pt x="502" y="148"/>
                  </a:lnTo>
                  <a:lnTo>
                    <a:pt x="519" y="188"/>
                  </a:lnTo>
                  <a:lnTo>
                    <a:pt x="529" y="229"/>
                  </a:lnTo>
                  <a:lnTo>
                    <a:pt x="532" y="274"/>
                  </a:lnTo>
                  <a:lnTo>
                    <a:pt x="529" y="318"/>
                  </a:lnTo>
                  <a:lnTo>
                    <a:pt x="519" y="360"/>
                  </a:lnTo>
                  <a:lnTo>
                    <a:pt x="502" y="400"/>
                  </a:lnTo>
                  <a:lnTo>
                    <a:pt x="481" y="435"/>
                  </a:lnTo>
                  <a:lnTo>
                    <a:pt x="454" y="467"/>
                  </a:lnTo>
                  <a:lnTo>
                    <a:pt x="423" y="494"/>
                  </a:lnTo>
                  <a:lnTo>
                    <a:pt x="388" y="516"/>
                  </a:lnTo>
                  <a:lnTo>
                    <a:pt x="351" y="533"/>
                  </a:lnTo>
                  <a:lnTo>
                    <a:pt x="309" y="543"/>
                  </a:lnTo>
                  <a:lnTo>
                    <a:pt x="266" y="546"/>
                  </a:lnTo>
                  <a:lnTo>
                    <a:pt x="223" y="543"/>
                  </a:lnTo>
                  <a:lnTo>
                    <a:pt x="182" y="533"/>
                  </a:lnTo>
                  <a:lnTo>
                    <a:pt x="144" y="516"/>
                  </a:lnTo>
                  <a:lnTo>
                    <a:pt x="110" y="494"/>
                  </a:lnTo>
                  <a:lnTo>
                    <a:pt x="78" y="467"/>
                  </a:lnTo>
                  <a:lnTo>
                    <a:pt x="52" y="435"/>
                  </a:lnTo>
                  <a:lnTo>
                    <a:pt x="31" y="400"/>
                  </a:lnTo>
                  <a:lnTo>
                    <a:pt x="14" y="360"/>
                  </a:lnTo>
                  <a:lnTo>
                    <a:pt x="4" y="318"/>
                  </a:lnTo>
                  <a:lnTo>
                    <a:pt x="0" y="274"/>
                  </a:lnTo>
                  <a:lnTo>
                    <a:pt x="4" y="229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2" y="112"/>
                  </a:lnTo>
                  <a:lnTo>
                    <a:pt x="78" y="80"/>
                  </a:lnTo>
                  <a:lnTo>
                    <a:pt x="110" y="53"/>
                  </a:lnTo>
                  <a:lnTo>
                    <a:pt x="144" y="31"/>
                  </a:lnTo>
                  <a:lnTo>
                    <a:pt x="182" y="15"/>
                  </a:lnTo>
                  <a:lnTo>
                    <a:pt x="223" y="5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570" y="766"/>
              <a:ext cx="177" cy="182"/>
            </a:xfrm>
            <a:custGeom>
              <a:avLst/>
              <a:gdLst>
                <a:gd name="T0" fmla="*/ 266 w 533"/>
                <a:gd name="T1" fmla="*/ 0 h 546"/>
                <a:gd name="T2" fmla="*/ 310 w 533"/>
                <a:gd name="T3" fmla="*/ 5 h 546"/>
                <a:gd name="T4" fmla="*/ 350 w 533"/>
                <a:gd name="T5" fmla="*/ 15 h 546"/>
                <a:gd name="T6" fmla="*/ 388 w 533"/>
                <a:gd name="T7" fmla="*/ 31 h 546"/>
                <a:gd name="T8" fmla="*/ 424 w 533"/>
                <a:gd name="T9" fmla="*/ 53 h 546"/>
                <a:gd name="T10" fmla="*/ 455 w 533"/>
                <a:gd name="T11" fmla="*/ 80 h 546"/>
                <a:gd name="T12" fmla="*/ 480 w 533"/>
                <a:gd name="T13" fmla="*/ 112 h 546"/>
                <a:gd name="T14" fmla="*/ 503 w 533"/>
                <a:gd name="T15" fmla="*/ 148 h 546"/>
                <a:gd name="T16" fmla="*/ 518 w 533"/>
                <a:gd name="T17" fmla="*/ 188 h 546"/>
                <a:gd name="T18" fmla="*/ 528 w 533"/>
                <a:gd name="T19" fmla="*/ 229 h 546"/>
                <a:gd name="T20" fmla="*/ 533 w 533"/>
                <a:gd name="T21" fmla="*/ 274 h 546"/>
                <a:gd name="T22" fmla="*/ 528 w 533"/>
                <a:gd name="T23" fmla="*/ 318 h 546"/>
                <a:gd name="T24" fmla="*/ 518 w 533"/>
                <a:gd name="T25" fmla="*/ 360 h 546"/>
                <a:gd name="T26" fmla="*/ 503 w 533"/>
                <a:gd name="T27" fmla="*/ 400 h 546"/>
                <a:gd name="T28" fmla="*/ 480 w 533"/>
                <a:gd name="T29" fmla="*/ 435 h 546"/>
                <a:gd name="T30" fmla="*/ 455 w 533"/>
                <a:gd name="T31" fmla="*/ 467 h 546"/>
                <a:gd name="T32" fmla="*/ 424 w 533"/>
                <a:gd name="T33" fmla="*/ 494 h 546"/>
                <a:gd name="T34" fmla="*/ 388 w 533"/>
                <a:gd name="T35" fmla="*/ 516 h 546"/>
                <a:gd name="T36" fmla="*/ 350 w 533"/>
                <a:gd name="T37" fmla="*/ 533 h 546"/>
                <a:gd name="T38" fmla="*/ 310 w 533"/>
                <a:gd name="T39" fmla="*/ 543 h 546"/>
                <a:gd name="T40" fmla="*/ 266 w 533"/>
                <a:gd name="T41" fmla="*/ 546 h 546"/>
                <a:gd name="T42" fmla="*/ 223 w 533"/>
                <a:gd name="T43" fmla="*/ 543 h 546"/>
                <a:gd name="T44" fmla="*/ 183 w 533"/>
                <a:gd name="T45" fmla="*/ 533 h 546"/>
                <a:gd name="T46" fmla="*/ 144 w 533"/>
                <a:gd name="T47" fmla="*/ 516 h 546"/>
                <a:gd name="T48" fmla="*/ 109 w 533"/>
                <a:gd name="T49" fmla="*/ 494 h 546"/>
                <a:gd name="T50" fmla="*/ 78 w 533"/>
                <a:gd name="T51" fmla="*/ 467 h 546"/>
                <a:gd name="T52" fmla="*/ 52 w 533"/>
                <a:gd name="T53" fmla="*/ 435 h 546"/>
                <a:gd name="T54" fmla="*/ 30 w 533"/>
                <a:gd name="T55" fmla="*/ 400 h 546"/>
                <a:gd name="T56" fmla="*/ 14 w 533"/>
                <a:gd name="T57" fmla="*/ 360 h 546"/>
                <a:gd name="T58" fmla="*/ 4 w 533"/>
                <a:gd name="T59" fmla="*/ 318 h 546"/>
                <a:gd name="T60" fmla="*/ 0 w 533"/>
                <a:gd name="T61" fmla="*/ 274 h 546"/>
                <a:gd name="T62" fmla="*/ 4 w 533"/>
                <a:gd name="T63" fmla="*/ 229 h 546"/>
                <a:gd name="T64" fmla="*/ 14 w 533"/>
                <a:gd name="T65" fmla="*/ 188 h 546"/>
                <a:gd name="T66" fmla="*/ 30 w 533"/>
                <a:gd name="T67" fmla="*/ 148 h 546"/>
                <a:gd name="T68" fmla="*/ 52 w 533"/>
                <a:gd name="T69" fmla="*/ 112 h 546"/>
                <a:gd name="T70" fmla="*/ 78 w 533"/>
                <a:gd name="T71" fmla="*/ 80 h 546"/>
                <a:gd name="T72" fmla="*/ 109 w 533"/>
                <a:gd name="T73" fmla="*/ 53 h 546"/>
                <a:gd name="T74" fmla="*/ 144 w 533"/>
                <a:gd name="T75" fmla="*/ 31 h 546"/>
                <a:gd name="T76" fmla="*/ 183 w 533"/>
                <a:gd name="T77" fmla="*/ 15 h 546"/>
                <a:gd name="T78" fmla="*/ 223 w 533"/>
                <a:gd name="T79" fmla="*/ 5 h 546"/>
                <a:gd name="T80" fmla="*/ 266 w 533"/>
                <a:gd name="T8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3" h="546">
                  <a:moveTo>
                    <a:pt x="266" y="0"/>
                  </a:moveTo>
                  <a:lnTo>
                    <a:pt x="310" y="5"/>
                  </a:lnTo>
                  <a:lnTo>
                    <a:pt x="350" y="15"/>
                  </a:lnTo>
                  <a:lnTo>
                    <a:pt x="388" y="31"/>
                  </a:lnTo>
                  <a:lnTo>
                    <a:pt x="424" y="53"/>
                  </a:lnTo>
                  <a:lnTo>
                    <a:pt x="455" y="80"/>
                  </a:lnTo>
                  <a:lnTo>
                    <a:pt x="480" y="112"/>
                  </a:lnTo>
                  <a:lnTo>
                    <a:pt x="503" y="148"/>
                  </a:lnTo>
                  <a:lnTo>
                    <a:pt x="518" y="188"/>
                  </a:lnTo>
                  <a:lnTo>
                    <a:pt x="528" y="229"/>
                  </a:lnTo>
                  <a:lnTo>
                    <a:pt x="533" y="274"/>
                  </a:lnTo>
                  <a:lnTo>
                    <a:pt x="528" y="318"/>
                  </a:lnTo>
                  <a:lnTo>
                    <a:pt x="518" y="360"/>
                  </a:lnTo>
                  <a:lnTo>
                    <a:pt x="503" y="400"/>
                  </a:lnTo>
                  <a:lnTo>
                    <a:pt x="480" y="435"/>
                  </a:lnTo>
                  <a:lnTo>
                    <a:pt x="455" y="467"/>
                  </a:lnTo>
                  <a:lnTo>
                    <a:pt x="424" y="494"/>
                  </a:lnTo>
                  <a:lnTo>
                    <a:pt x="388" y="516"/>
                  </a:lnTo>
                  <a:lnTo>
                    <a:pt x="350" y="533"/>
                  </a:lnTo>
                  <a:lnTo>
                    <a:pt x="310" y="543"/>
                  </a:lnTo>
                  <a:lnTo>
                    <a:pt x="266" y="546"/>
                  </a:lnTo>
                  <a:lnTo>
                    <a:pt x="223" y="543"/>
                  </a:lnTo>
                  <a:lnTo>
                    <a:pt x="183" y="533"/>
                  </a:lnTo>
                  <a:lnTo>
                    <a:pt x="144" y="516"/>
                  </a:lnTo>
                  <a:lnTo>
                    <a:pt x="109" y="494"/>
                  </a:lnTo>
                  <a:lnTo>
                    <a:pt x="78" y="467"/>
                  </a:lnTo>
                  <a:lnTo>
                    <a:pt x="52" y="435"/>
                  </a:lnTo>
                  <a:lnTo>
                    <a:pt x="30" y="400"/>
                  </a:lnTo>
                  <a:lnTo>
                    <a:pt x="14" y="360"/>
                  </a:lnTo>
                  <a:lnTo>
                    <a:pt x="4" y="318"/>
                  </a:lnTo>
                  <a:lnTo>
                    <a:pt x="0" y="274"/>
                  </a:lnTo>
                  <a:lnTo>
                    <a:pt x="4" y="229"/>
                  </a:lnTo>
                  <a:lnTo>
                    <a:pt x="14" y="188"/>
                  </a:lnTo>
                  <a:lnTo>
                    <a:pt x="30" y="148"/>
                  </a:lnTo>
                  <a:lnTo>
                    <a:pt x="52" y="112"/>
                  </a:lnTo>
                  <a:lnTo>
                    <a:pt x="78" y="80"/>
                  </a:lnTo>
                  <a:lnTo>
                    <a:pt x="109" y="53"/>
                  </a:lnTo>
                  <a:lnTo>
                    <a:pt x="144" y="31"/>
                  </a:lnTo>
                  <a:lnTo>
                    <a:pt x="183" y="15"/>
                  </a:lnTo>
                  <a:lnTo>
                    <a:pt x="223" y="5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773" y="478"/>
              <a:ext cx="738" cy="758"/>
            </a:xfrm>
            <a:custGeom>
              <a:avLst/>
              <a:gdLst>
                <a:gd name="T0" fmla="*/ 1216 w 2214"/>
                <a:gd name="T1" fmla="*/ 206 h 2273"/>
                <a:gd name="T2" fmla="*/ 1142 w 2214"/>
                <a:gd name="T3" fmla="*/ 595 h 2273"/>
                <a:gd name="T4" fmla="*/ 1257 w 2214"/>
                <a:gd name="T5" fmla="*/ 616 h 2273"/>
                <a:gd name="T6" fmla="*/ 1362 w 2214"/>
                <a:gd name="T7" fmla="*/ 661 h 2273"/>
                <a:gd name="T8" fmla="*/ 1456 w 2214"/>
                <a:gd name="T9" fmla="*/ 726 h 2273"/>
                <a:gd name="T10" fmla="*/ 1670 w 2214"/>
                <a:gd name="T11" fmla="*/ 399 h 2273"/>
                <a:gd name="T12" fmla="*/ 1825 w 2214"/>
                <a:gd name="T13" fmla="*/ 559 h 2273"/>
                <a:gd name="T14" fmla="*/ 1507 w 2214"/>
                <a:gd name="T15" fmla="*/ 776 h 2273"/>
                <a:gd name="T16" fmla="*/ 1574 w 2214"/>
                <a:gd name="T17" fmla="*/ 872 h 2273"/>
                <a:gd name="T18" fmla="*/ 1619 w 2214"/>
                <a:gd name="T19" fmla="*/ 981 h 2273"/>
                <a:gd name="T20" fmla="*/ 1642 w 2214"/>
                <a:gd name="T21" fmla="*/ 1100 h 2273"/>
                <a:gd name="T22" fmla="*/ 2013 w 2214"/>
                <a:gd name="T23" fmla="*/ 1024 h 2273"/>
                <a:gd name="T24" fmla="*/ 2013 w 2214"/>
                <a:gd name="T25" fmla="*/ 1250 h 2273"/>
                <a:gd name="T26" fmla="*/ 1643 w 2214"/>
                <a:gd name="T27" fmla="*/ 1173 h 2273"/>
                <a:gd name="T28" fmla="*/ 1628 w 2214"/>
                <a:gd name="T29" fmla="*/ 1279 h 2273"/>
                <a:gd name="T30" fmla="*/ 1595 w 2214"/>
                <a:gd name="T31" fmla="*/ 1377 h 2273"/>
                <a:gd name="T32" fmla="*/ 1546 w 2214"/>
                <a:gd name="T33" fmla="*/ 1465 h 2273"/>
                <a:gd name="T34" fmla="*/ 1772 w 2214"/>
                <a:gd name="T35" fmla="*/ 1769 h 2273"/>
                <a:gd name="T36" fmla="*/ 1888 w 2214"/>
                <a:gd name="T37" fmla="*/ 1940 h 2273"/>
                <a:gd name="T38" fmla="*/ 1722 w 2214"/>
                <a:gd name="T39" fmla="*/ 1820 h 2273"/>
                <a:gd name="T40" fmla="*/ 1427 w 2214"/>
                <a:gd name="T41" fmla="*/ 1590 h 2273"/>
                <a:gd name="T42" fmla="*/ 1341 w 2214"/>
                <a:gd name="T43" fmla="*/ 1644 h 2273"/>
                <a:gd name="T44" fmla="*/ 1245 w 2214"/>
                <a:gd name="T45" fmla="*/ 1680 h 2273"/>
                <a:gd name="T46" fmla="*/ 1142 w 2214"/>
                <a:gd name="T47" fmla="*/ 1698 h 2273"/>
                <a:gd name="T48" fmla="*/ 1216 w 2214"/>
                <a:gd name="T49" fmla="*/ 2067 h 2273"/>
                <a:gd name="T50" fmla="*/ 996 w 2214"/>
                <a:gd name="T51" fmla="*/ 2067 h 2273"/>
                <a:gd name="T52" fmla="*/ 1071 w 2214"/>
                <a:gd name="T53" fmla="*/ 1698 h 2273"/>
                <a:gd name="T54" fmla="*/ 967 w 2214"/>
                <a:gd name="T55" fmla="*/ 1680 h 2273"/>
                <a:gd name="T56" fmla="*/ 871 w 2214"/>
                <a:gd name="T57" fmla="*/ 1644 h 2273"/>
                <a:gd name="T58" fmla="*/ 784 w 2214"/>
                <a:gd name="T59" fmla="*/ 1590 h 2273"/>
                <a:gd name="T60" fmla="*/ 490 w 2214"/>
                <a:gd name="T61" fmla="*/ 1820 h 2273"/>
                <a:gd name="T62" fmla="*/ 323 w 2214"/>
                <a:gd name="T63" fmla="*/ 1940 h 2273"/>
                <a:gd name="T64" fmla="*/ 440 w 2214"/>
                <a:gd name="T65" fmla="*/ 1769 h 2273"/>
                <a:gd name="T66" fmla="*/ 662 w 2214"/>
                <a:gd name="T67" fmla="*/ 1457 h 2273"/>
                <a:gd name="T68" fmla="*/ 606 w 2214"/>
                <a:gd name="T69" fmla="*/ 1353 h 2273"/>
                <a:gd name="T70" fmla="*/ 575 w 2214"/>
                <a:gd name="T71" fmla="*/ 1236 h 2273"/>
                <a:gd name="T72" fmla="*/ 200 w 2214"/>
                <a:gd name="T73" fmla="*/ 1173 h 2273"/>
                <a:gd name="T74" fmla="*/ 0 w 2214"/>
                <a:gd name="T75" fmla="*/ 1137 h 2273"/>
                <a:gd name="T76" fmla="*/ 200 w 2214"/>
                <a:gd name="T77" fmla="*/ 1100 h 2273"/>
                <a:gd name="T78" fmla="*/ 578 w 2214"/>
                <a:gd name="T79" fmla="*/ 1038 h 2273"/>
                <a:gd name="T80" fmla="*/ 613 w 2214"/>
                <a:gd name="T81" fmla="*/ 924 h 2273"/>
                <a:gd name="T82" fmla="*/ 670 w 2214"/>
                <a:gd name="T83" fmla="*/ 822 h 2273"/>
                <a:gd name="T84" fmla="*/ 440 w 2214"/>
                <a:gd name="T85" fmla="*/ 504 h 2273"/>
                <a:gd name="T86" fmla="*/ 323 w 2214"/>
                <a:gd name="T87" fmla="*/ 333 h 2273"/>
                <a:gd name="T88" fmla="*/ 490 w 2214"/>
                <a:gd name="T89" fmla="*/ 452 h 2273"/>
                <a:gd name="T90" fmla="*/ 801 w 2214"/>
                <a:gd name="T91" fmla="*/ 690 h 2273"/>
                <a:gd name="T92" fmla="*/ 900 w 2214"/>
                <a:gd name="T93" fmla="*/ 636 h 2273"/>
                <a:gd name="T94" fmla="*/ 1012 w 2214"/>
                <a:gd name="T95" fmla="*/ 602 h 2273"/>
                <a:gd name="T96" fmla="*/ 1071 w 2214"/>
                <a:gd name="T97" fmla="*/ 206 h 2273"/>
                <a:gd name="T98" fmla="*/ 1105 w 2214"/>
                <a:gd name="T99" fmla="*/ 0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4" h="2273">
                  <a:moveTo>
                    <a:pt x="1105" y="0"/>
                  </a:moveTo>
                  <a:lnTo>
                    <a:pt x="1216" y="206"/>
                  </a:lnTo>
                  <a:lnTo>
                    <a:pt x="1142" y="206"/>
                  </a:lnTo>
                  <a:lnTo>
                    <a:pt x="1142" y="595"/>
                  </a:lnTo>
                  <a:lnTo>
                    <a:pt x="1200" y="602"/>
                  </a:lnTo>
                  <a:lnTo>
                    <a:pt x="1257" y="616"/>
                  </a:lnTo>
                  <a:lnTo>
                    <a:pt x="1311" y="636"/>
                  </a:lnTo>
                  <a:lnTo>
                    <a:pt x="1362" y="661"/>
                  </a:lnTo>
                  <a:lnTo>
                    <a:pt x="1411" y="690"/>
                  </a:lnTo>
                  <a:lnTo>
                    <a:pt x="1456" y="726"/>
                  </a:lnTo>
                  <a:lnTo>
                    <a:pt x="1722" y="452"/>
                  </a:lnTo>
                  <a:lnTo>
                    <a:pt x="1670" y="399"/>
                  </a:lnTo>
                  <a:lnTo>
                    <a:pt x="1888" y="333"/>
                  </a:lnTo>
                  <a:lnTo>
                    <a:pt x="1825" y="559"/>
                  </a:lnTo>
                  <a:lnTo>
                    <a:pt x="1772" y="504"/>
                  </a:lnTo>
                  <a:lnTo>
                    <a:pt x="1507" y="776"/>
                  </a:lnTo>
                  <a:lnTo>
                    <a:pt x="1543" y="822"/>
                  </a:lnTo>
                  <a:lnTo>
                    <a:pt x="1574" y="872"/>
                  </a:lnTo>
                  <a:lnTo>
                    <a:pt x="1599" y="925"/>
                  </a:lnTo>
                  <a:lnTo>
                    <a:pt x="1619" y="981"/>
                  </a:lnTo>
                  <a:lnTo>
                    <a:pt x="1634" y="1040"/>
                  </a:lnTo>
                  <a:lnTo>
                    <a:pt x="1642" y="1100"/>
                  </a:lnTo>
                  <a:lnTo>
                    <a:pt x="2013" y="1100"/>
                  </a:lnTo>
                  <a:lnTo>
                    <a:pt x="2013" y="1024"/>
                  </a:lnTo>
                  <a:lnTo>
                    <a:pt x="2214" y="1137"/>
                  </a:lnTo>
                  <a:lnTo>
                    <a:pt x="2013" y="1250"/>
                  </a:lnTo>
                  <a:lnTo>
                    <a:pt x="2013" y="1173"/>
                  </a:lnTo>
                  <a:lnTo>
                    <a:pt x="1643" y="1173"/>
                  </a:lnTo>
                  <a:lnTo>
                    <a:pt x="1638" y="1227"/>
                  </a:lnTo>
                  <a:lnTo>
                    <a:pt x="1628" y="1279"/>
                  </a:lnTo>
                  <a:lnTo>
                    <a:pt x="1614" y="1329"/>
                  </a:lnTo>
                  <a:lnTo>
                    <a:pt x="1595" y="1377"/>
                  </a:lnTo>
                  <a:lnTo>
                    <a:pt x="1573" y="1422"/>
                  </a:lnTo>
                  <a:lnTo>
                    <a:pt x="1546" y="1465"/>
                  </a:lnTo>
                  <a:lnTo>
                    <a:pt x="1515" y="1505"/>
                  </a:lnTo>
                  <a:lnTo>
                    <a:pt x="1772" y="1769"/>
                  </a:lnTo>
                  <a:lnTo>
                    <a:pt x="1825" y="1715"/>
                  </a:lnTo>
                  <a:lnTo>
                    <a:pt x="1888" y="1940"/>
                  </a:lnTo>
                  <a:lnTo>
                    <a:pt x="1670" y="1874"/>
                  </a:lnTo>
                  <a:lnTo>
                    <a:pt x="1722" y="1820"/>
                  </a:lnTo>
                  <a:lnTo>
                    <a:pt x="1466" y="1558"/>
                  </a:lnTo>
                  <a:lnTo>
                    <a:pt x="1427" y="1590"/>
                  </a:lnTo>
                  <a:lnTo>
                    <a:pt x="1384" y="1619"/>
                  </a:lnTo>
                  <a:lnTo>
                    <a:pt x="1341" y="1644"/>
                  </a:lnTo>
                  <a:lnTo>
                    <a:pt x="1294" y="1664"/>
                  </a:lnTo>
                  <a:lnTo>
                    <a:pt x="1245" y="1680"/>
                  </a:lnTo>
                  <a:lnTo>
                    <a:pt x="1195" y="1691"/>
                  </a:lnTo>
                  <a:lnTo>
                    <a:pt x="1142" y="1698"/>
                  </a:lnTo>
                  <a:lnTo>
                    <a:pt x="1142" y="2067"/>
                  </a:lnTo>
                  <a:lnTo>
                    <a:pt x="1216" y="2067"/>
                  </a:lnTo>
                  <a:lnTo>
                    <a:pt x="1105" y="2273"/>
                  </a:lnTo>
                  <a:lnTo>
                    <a:pt x="996" y="2067"/>
                  </a:lnTo>
                  <a:lnTo>
                    <a:pt x="1071" y="2067"/>
                  </a:lnTo>
                  <a:lnTo>
                    <a:pt x="1071" y="1698"/>
                  </a:lnTo>
                  <a:lnTo>
                    <a:pt x="1017" y="1691"/>
                  </a:lnTo>
                  <a:lnTo>
                    <a:pt x="967" y="1680"/>
                  </a:lnTo>
                  <a:lnTo>
                    <a:pt x="918" y="1664"/>
                  </a:lnTo>
                  <a:lnTo>
                    <a:pt x="871" y="1644"/>
                  </a:lnTo>
                  <a:lnTo>
                    <a:pt x="827" y="1619"/>
                  </a:lnTo>
                  <a:lnTo>
                    <a:pt x="784" y="1590"/>
                  </a:lnTo>
                  <a:lnTo>
                    <a:pt x="745" y="1558"/>
                  </a:lnTo>
                  <a:lnTo>
                    <a:pt x="490" y="1820"/>
                  </a:lnTo>
                  <a:lnTo>
                    <a:pt x="544" y="1875"/>
                  </a:lnTo>
                  <a:lnTo>
                    <a:pt x="323" y="1940"/>
                  </a:lnTo>
                  <a:lnTo>
                    <a:pt x="388" y="1715"/>
                  </a:lnTo>
                  <a:lnTo>
                    <a:pt x="440" y="1769"/>
                  </a:lnTo>
                  <a:lnTo>
                    <a:pt x="696" y="1504"/>
                  </a:lnTo>
                  <a:lnTo>
                    <a:pt x="662" y="1457"/>
                  </a:lnTo>
                  <a:lnTo>
                    <a:pt x="632" y="1407"/>
                  </a:lnTo>
                  <a:lnTo>
                    <a:pt x="606" y="1353"/>
                  </a:lnTo>
                  <a:lnTo>
                    <a:pt x="587" y="1296"/>
                  </a:lnTo>
                  <a:lnTo>
                    <a:pt x="575" y="1236"/>
                  </a:lnTo>
                  <a:lnTo>
                    <a:pt x="568" y="1173"/>
                  </a:lnTo>
                  <a:lnTo>
                    <a:pt x="200" y="1173"/>
                  </a:lnTo>
                  <a:lnTo>
                    <a:pt x="200" y="1250"/>
                  </a:lnTo>
                  <a:lnTo>
                    <a:pt x="0" y="1137"/>
                  </a:lnTo>
                  <a:lnTo>
                    <a:pt x="200" y="1024"/>
                  </a:lnTo>
                  <a:lnTo>
                    <a:pt x="200" y="1100"/>
                  </a:lnTo>
                  <a:lnTo>
                    <a:pt x="569" y="1100"/>
                  </a:lnTo>
                  <a:lnTo>
                    <a:pt x="578" y="1038"/>
                  </a:lnTo>
                  <a:lnTo>
                    <a:pt x="593" y="980"/>
                  </a:lnTo>
                  <a:lnTo>
                    <a:pt x="613" y="924"/>
                  </a:lnTo>
                  <a:lnTo>
                    <a:pt x="638" y="871"/>
                  </a:lnTo>
                  <a:lnTo>
                    <a:pt x="670" y="822"/>
                  </a:lnTo>
                  <a:lnTo>
                    <a:pt x="705" y="776"/>
                  </a:lnTo>
                  <a:lnTo>
                    <a:pt x="440" y="504"/>
                  </a:lnTo>
                  <a:lnTo>
                    <a:pt x="388" y="559"/>
                  </a:lnTo>
                  <a:lnTo>
                    <a:pt x="323" y="333"/>
                  </a:lnTo>
                  <a:lnTo>
                    <a:pt x="544" y="399"/>
                  </a:lnTo>
                  <a:lnTo>
                    <a:pt x="490" y="452"/>
                  </a:lnTo>
                  <a:lnTo>
                    <a:pt x="757" y="726"/>
                  </a:lnTo>
                  <a:lnTo>
                    <a:pt x="801" y="690"/>
                  </a:lnTo>
                  <a:lnTo>
                    <a:pt x="849" y="661"/>
                  </a:lnTo>
                  <a:lnTo>
                    <a:pt x="900" y="636"/>
                  </a:lnTo>
                  <a:lnTo>
                    <a:pt x="955" y="616"/>
                  </a:lnTo>
                  <a:lnTo>
                    <a:pt x="1012" y="602"/>
                  </a:lnTo>
                  <a:lnTo>
                    <a:pt x="1071" y="595"/>
                  </a:lnTo>
                  <a:lnTo>
                    <a:pt x="1071" y="206"/>
                  </a:lnTo>
                  <a:lnTo>
                    <a:pt x="996" y="206"/>
                  </a:lnTo>
                  <a:lnTo>
                    <a:pt x="1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1394" y="416"/>
              <a:ext cx="177" cy="181"/>
            </a:xfrm>
            <a:custGeom>
              <a:avLst/>
              <a:gdLst>
                <a:gd name="T0" fmla="*/ 266 w 531"/>
                <a:gd name="T1" fmla="*/ 0 h 544"/>
                <a:gd name="T2" fmla="*/ 309 w 531"/>
                <a:gd name="T3" fmla="*/ 3 h 544"/>
                <a:gd name="T4" fmla="*/ 350 w 531"/>
                <a:gd name="T5" fmla="*/ 13 h 544"/>
                <a:gd name="T6" fmla="*/ 388 w 531"/>
                <a:gd name="T7" fmla="*/ 29 h 544"/>
                <a:gd name="T8" fmla="*/ 422 w 531"/>
                <a:gd name="T9" fmla="*/ 52 h 544"/>
                <a:gd name="T10" fmla="*/ 453 w 531"/>
                <a:gd name="T11" fmla="*/ 80 h 544"/>
                <a:gd name="T12" fmla="*/ 480 w 531"/>
                <a:gd name="T13" fmla="*/ 111 h 544"/>
                <a:gd name="T14" fmla="*/ 501 w 531"/>
                <a:gd name="T15" fmla="*/ 146 h 544"/>
                <a:gd name="T16" fmla="*/ 518 w 531"/>
                <a:gd name="T17" fmla="*/ 186 h 544"/>
                <a:gd name="T18" fmla="*/ 528 w 531"/>
                <a:gd name="T19" fmla="*/ 227 h 544"/>
                <a:gd name="T20" fmla="*/ 531 w 531"/>
                <a:gd name="T21" fmla="*/ 272 h 544"/>
                <a:gd name="T22" fmla="*/ 528 w 531"/>
                <a:gd name="T23" fmla="*/ 315 h 544"/>
                <a:gd name="T24" fmla="*/ 518 w 531"/>
                <a:gd name="T25" fmla="*/ 358 h 544"/>
                <a:gd name="T26" fmla="*/ 501 w 531"/>
                <a:gd name="T27" fmla="*/ 397 h 544"/>
                <a:gd name="T28" fmla="*/ 480 w 531"/>
                <a:gd name="T29" fmla="*/ 432 h 544"/>
                <a:gd name="T30" fmla="*/ 453 w 531"/>
                <a:gd name="T31" fmla="*/ 464 h 544"/>
                <a:gd name="T32" fmla="*/ 422 w 531"/>
                <a:gd name="T33" fmla="*/ 492 h 544"/>
                <a:gd name="T34" fmla="*/ 388 w 531"/>
                <a:gd name="T35" fmla="*/ 515 h 544"/>
                <a:gd name="T36" fmla="*/ 350 w 531"/>
                <a:gd name="T37" fmla="*/ 531 h 544"/>
                <a:gd name="T38" fmla="*/ 309 w 531"/>
                <a:gd name="T39" fmla="*/ 541 h 544"/>
                <a:gd name="T40" fmla="*/ 266 w 531"/>
                <a:gd name="T41" fmla="*/ 544 h 544"/>
                <a:gd name="T42" fmla="*/ 223 w 531"/>
                <a:gd name="T43" fmla="*/ 541 h 544"/>
                <a:gd name="T44" fmla="*/ 181 w 531"/>
                <a:gd name="T45" fmla="*/ 531 h 544"/>
                <a:gd name="T46" fmla="*/ 144 w 531"/>
                <a:gd name="T47" fmla="*/ 515 h 544"/>
                <a:gd name="T48" fmla="*/ 109 w 531"/>
                <a:gd name="T49" fmla="*/ 492 h 544"/>
                <a:gd name="T50" fmla="*/ 78 w 531"/>
                <a:gd name="T51" fmla="*/ 464 h 544"/>
                <a:gd name="T52" fmla="*/ 51 w 531"/>
                <a:gd name="T53" fmla="*/ 432 h 544"/>
                <a:gd name="T54" fmla="*/ 30 w 531"/>
                <a:gd name="T55" fmla="*/ 397 h 544"/>
                <a:gd name="T56" fmla="*/ 13 w 531"/>
                <a:gd name="T57" fmla="*/ 358 h 544"/>
                <a:gd name="T58" fmla="*/ 3 w 531"/>
                <a:gd name="T59" fmla="*/ 315 h 544"/>
                <a:gd name="T60" fmla="*/ 0 w 531"/>
                <a:gd name="T61" fmla="*/ 272 h 544"/>
                <a:gd name="T62" fmla="*/ 3 w 531"/>
                <a:gd name="T63" fmla="*/ 227 h 544"/>
                <a:gd name="T64" fmla="*/ 13 w 531"/>
                <a:gd name="T65" fmla="*/ 186 h 544"/>
                <a:gd name="T66" fmla="*/ 30 w 531"/>
                <a:gd name="T67" fmla="*/ 146 h 544"/>
                <a:gd name="T68" fmla="*/ 51 w 531"/>
                <a:gd name="T69" fmla="*/ 111 h 544"/>
                <a:gd name="T70" fmla="*/ 78 w 531"/>
                <a:gd name="T71" fmla="*/ 80 h 544"/>
                <a:gd name="T72" fmla="*/ 109 w 531"/>
                <a:gd name="T73" fmla="*/ 52 h 544"/>
                <a:gd name="T74" fmla="*/ 144 w 531"/>
                <a:gd name="T75" fmla="*/ 29 h 544"/>
                <a:gd name="T76" fmla="*/ 181 w 531"/>
                <a:gd name="T77" fmla="*/ 13 h 544"/>
                <a:gd name="T78" fmla="*/ 223 w 531"/>
                <a:gd name="T79" fmla="*/ 3 h 544"/>
                <a:gd name="T80" fmla="*/ 266 w 531"/>
                <a:gd name="T8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1" h="544">
                  <a:moveTo>
                    <a:pt x="266" y="0"/>
                  </a:moveTo>
                  <a:lnTo>
                    <a:pt x="309" y="3"/>
                  </a:lnTo>
                  <a:lnTo>
                    <a:pt x="350" y="13"/>
                  </a:lnTo>
                  <a:lnTo>
                    <a:pt x="388" y="29"/>
                  </a:lnTo>
                  <a:lnTo>
                    <a:pt x="422" y="52"/>
                  </a:lnTo>
                  <a:lnTo>
                    <a:pt x="453" y="80"/>
                  </a:lnTo>
                  <a:lnTo>
                    <a:pt x="480" y="111"/>
                  </a:lnTo>
                  <a:lnTo>
                    <a:pt x="501" y="146"/>
                  </a:lnTo>
                  <a:lnTo>
                    <a:pt x="518" y="186"/>
                  </a:lnTo>
                  <a:lnTo>
                    <a:pt x="528" y="227"/>
                  </a:lnTo>
                  <a:lnTo>
                    <a:pt x="531" y="272"/>
                  </a:lnTo>
                  <a:lnTo>
                    <a:pt x="528" y="315"/>
                  </a:lnTo>
                  <a:lnTo>
                    <a:pt x="518" y="358"/>
                  </a:lnTo>
                  <a:lnTo>
                    <a:pt x="501" y="397"/>
                  </a:lnTo>
                  <a:lnTo>
                    <a:pt x="480" y="432"/>
                  </a:lnTo>
                  <a:lnTo>
                    <a:pt x="453" y="464"/>
                  </a:lnTo>
                  <a:lnTo>
                    <a:pt x="422" y="492"/>
                  </a:lnTo>
                  <a:lnTo>
                    <a:pt x="388" y="515"/>
                  </a:lnTo>
                  <a:lnTo>
                    <a:pt x="350" y="531"/>
                  </a:lnTo>
                  <a:lnTo>
                    <a:pt x="309" y="541"/>
                  </a:lnTo>
                  <a:lnTo>
                    <a:pt x="266" y="544"/>
                  </a:lnTo>
                  <a:lnTo>
                    <a:pt x="223" y="541"/>
                  </a:lnTo>
                  <a:lnTo>
                    <a:pt x="181" y="531"/>
                  </a:lnTo>
                  <a:lnTo>
                    <a:pt x="144" y="515"/>
                  </a:lnTo>
                  <a:lnTo>
                    <a:pt x="109" y="492"/>
                  </a:lnTo>
                  <a:lnTo>
                    <a:pt x="78" y="464"/>
                  </a:lnTo>
                  <a:lnTo>
                    <a:pt x="51" y="432"/>
                  </a:lnTo>
                  <a:lnTo>
                    <a:pt x="30" y="397"/>
                  </a:lnTo>
                  <a:lnTo>
                    <a:pt x="13" y="358"/>
                  </a:lnTo>
                  <a:lnTo>
                    <a:pt x="3" y="315"/>
                  </a:lnTo>
                  <a:lnTo>
                    <a:pt x="0" y="272"/>
                  </a:lnTo>
                  <a:lnTo>
                    <a:pt x="3" y="227"/>
                  </a:lnTo>
                  <a:lnTo>
                    <a:pt x="13" y="186"/>
                  </a:lnTo>
                  <a:lnTo>
                    <a:pt x="30" y="146"/>
                  </a:lnTo>
                  <a:lnTo>
                    <a:pt x="51" y="111"/>
                  </a:lnTo>
                  <a:lnTo>
                    <a:pt x="78" y="80"/>
                  </a:lnTo>
                  <a:lnTo>
                    <a:pt x="109" y="52"/>
                  </a:lnTo>
                  <a:lnTo>
                    <a:pt x="144" y="29"/>
                  </a:lnTo>
                  <a:lnTo>
                    <a:pt x="181" y="13"/>
                  </a:lnTo>
                  <a:lnTo>
                    <a:pt x="223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711" y="1117"/>
              <a:ext cx="177" cy="182"/>
            </a:xfrm>
            <a:custGeom>
              <a:avLst/>
              <a:gdLst>
                <a:gd name="T0" fmla="*/ 265 w 531"/>
                <a:gd name="T1" fmla="*/ 0 h 547"/>
                <a:gd name="T2" fmla="*/ 308 w 531"/>
                <a:gd name="T3" fmla="*/ 5 h 547"/>
                <a:gd name="T4" fmla="*/ 350 w 531"/>
                <a:gd name="T5" fmla="*/ 15 h 547"/>
                <a:gd name="T6" fmla="*/ 388 w 531"/>
                <a:gd name="T7" fmla="*/ 31 h 547"/>
                <a:gd name="T8" fmla="*/ 422 w 531"/>
                <a:gd name="T9" fmla="*/ 54 h 547"/>
                <a:gd name="T10" fmla="*/ 453 w 531"/>
                <a:gd name="T11" fmla="*/ 80 h 547"/>
                <a:gd name="T12" fmla="*/ 480 w 531"/>
                <a:gd name="T13" fmla="*/ 112 h 547"/>
                <a:gd name="T14" fmla="*/ 501 w 531"/>
                <a:gd name="T15" fmla="*/ 148 h 547"/>
                <a:gd name="T16" fmla="*/ 518 w 531"/>
                <a:gd name="T17" fmla="*/ 188 h 547"/>
                <a:gd name="T18" fmla="*/ 528 w 531"/>
                <a:gd name="T19" fmla="*/ 229 h 547"/>
                <a:gd name="T20" fmla="*/ 531 w 531"/>
                <a:gd name="T21" fmla="*/ 274 h 547"/>
                <a:gd name="T22" fmla="*/ 528 w 531"/>
                <a:gd name="T23" fmla="*/ 318 h 547"/>
                <a:gd name="T24" fmla="*/ 518 w 531"/>
                <a:gd name="T25" fmla="*/ 360 h 547"/>
                <a:gd name="T26" fmla="*/ 501 w 531"/>
                <a:gd name="T27" fmla="*/ 398 h 547"/>
                <a:gd name="T28" fmla="*/ 480 w 531"/>
                <a:gd name="T29" fmla="*/ 435 h 547"/>
                <a:gd name="T30" fmla="*/ 453 w 531"/>
                <a:gd name="T31" fmla="*/ 467 h 547"/>
                <a:gd name="T32" fmla="*/ 422 w 531"/>
                <a:gd name="T33" fmla="*/ 493 h 547"/>
                <a:gd name="T34" fmla="*/ 388 w 531"/>
                <a:gd name="T35" fmla="*/ 516 h 547"/>
                <a:gd name="T36" fmla="*/ 350 w 531"/>
                <a:gd name="T37" fmla="*/ 532 h 547"/>
                <a:gd name="T38" fmla="*/ 308 w 531"/>
                <a:gd name="T39" fmla="*/ 543 h 547"/>
                <a:gd name="T40" fmla="*/ 265 w 531"/>
                <a:gd name="T41" fmla="*/ 547 h 547"/>
                <a:gd name="T42" fmla="*/ 223 w 531"/>
                <a:gd name="T43" fmla="*/ 543 h 547"/>
                <a:gd name="T44" fmla="*/ 181 w 531"/>
                <a:gd name="T45" fmla="*/ 532 h 547"/>
                <a:gd name="T46" fmla="*/ 143 w 531"/>
                <a:gd name="T47" fmla="*/ 516 h 547"/>
                <a:gd name="T48" fmla="*/ 109 w 531"/>
                <a:gd name="T49" fmla="*/ 493 h 547"/>
                <a:gd name="T50" fmla="*/ 78 w 531"/>
                <a:gd name="T51" fmla="*/ 467 h 547"/>
                <a:gd name="T52" fmla="*/ 51 w 531"/>
                <a:gd name="T53" fmla="*/ 435 h 547"/>
                <a:gd name="T54" fmla="*/ 30 w 531"/>
                <a:gd name="T55" fmla="*/ 398 h 547"/>
                <a:gd name="T56" fmla="*/ 14 w 531"/>
                <a:gd name="T57" fmla="*/ 360 h 547"/>
                <a:gd name="T58" fmla="*/ 4 w 531"/>
                <a:gd name="T59" fmla="*/ 318 h 547"/>
                <a:gd name="T60" fmla="*/ 0 w 531"/>
                <a:gd name="T61" fmla="*/ 274 h 547"/>
                <a:gd name="T62" fmla="*/ 4 w 531"/>
                <a:gd name="T63" fmla="*/ 229 h 547"/>
                <a:gd name="T64" fmla="*/ 14 w 531"/>
                <a:gd name="T65" fmla="*/ 188 h 547"/>
                <a:gd name="T66" fmla="*/ 30 w 531"/>
                <a:gd name="T67" fmla="*/ 148 h 547"/>
                <a:gd name="T68" fmla="*/ 51 w 531"/>
                <a:gd name="T69" fmla="*/ 112 h 547"/>
                <a:gd name="T70" fmla="*/ 78 w 531"/>
                <a:gd name="T71" fmla="*/ 80 h 547"/>
                <a:gd name="T72" fmla="*/ 109 w 531"/>
                <a:gd name="T73" fmla="*/ 54 h 547"/>
                <a:gd name="T74" fmla="*/ 143 w 531"/>
                <a:gd name="T75" fmla="*/ 31 h 547"/>
                <a:gd name="T76" fmla="*/ 181 w 531"/>
                <a:gd name="T77" fmla="*/ 15 h 547"/>
                <a:gd name="T78" fmla="*/ 223 w 531"/>
                <a:gd name="T79" fmla="*/ 5 h 547"/>
                <a:gd name="T80" fmla="*/ 265 w 531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1" h="547">
                  <a:moveTo>
                    <a:pt x="265" y="0"/>
                  </a:moveTo>
                  <a:lnTo>
                    <a:pt x="308" y="5"/>
                  </a:lnTo>
                  <a:lnTo>
                    <a:pt x="350" y="15"/>
                  </a:lnTo>
                  <a:lnTo>
                    <a:pt x="388" y="31"/>
                  </a:lnTo>
                  <a:lnTo>
                    <a:pt x="422" y="54"/>
                  </a:lnTo>
                  <a:lnTo>
                    <a:pt x="453" y="80"/>
                  </a:lnTo>
                  <a:lnTo>
                    <a:pt x="480" y="112"/>
                  </a:lnTo>
                  <a:lnTo>
                    <a:pt x="501" y="148"/>
                  </a:lnTo>
                  <a:lnTo>
                    <a:pt x="518" y="188"/>
                  </a:lnTo>
                  <a:lnTo>
                    <a:pt x="528" y="229"/>
                  </a:lnTo>
                  <a:lnTo>
                    <a:pt x="531" y="274"/>
                  </a:lnTo>
                  <a:lnTo>
                    <a:pt x="528" y="318"/>
                  </a:lnTo>
                  <a:lnTo>
                    <a:pt x="518" y="360"/>
                  </a:lnTo>
                  <a:lnTo>
                    <a:pt x="501" y="398"/>
                  </a:lnTo>
                  <a:lnTo>
                    <a:pt x="480" y="435"/>
                  </a:lnTo>
                  <a:lnTo>
                    <a:pt x="453" y="467"/>
                  </a:lnTo>
                  <a:lnTo>
                    <a:pt x="422" y="493"/>
                  </a:lnTo>
                  <a:lnTo>
                    <a:pt x="388" y="516"/>
                  </a:lnTo>
                  <a:lnTo>
                    <a:pt x="350" y="532"/>
                  </a:lnTo>
                  <a:lnTo>
                    <a:pt x="308" y="543"/>
                  </a:lnTo>
                  <a:lnTo>
                    <a:pt x="265" y="547"/>
                  </a:lnTo>
                  <a:lnTo>
                    <a:pt x="223" y="543"/>
                  </a:lnTo>
                  <a:lnTo>
                    <a:pt x="181" y="532"/>
                  </a:lnTo>
                  <a:lnTo>
                    <a:pt x="143" y="516"/>
                  </a:lnTo>
                  <a:lnTo>
                    <a:pt x="109" y="493"/>
                  </a:lnTo>
                  <a:lnTo>
                    <a:pt x="78" y="467"/>
                  </a:lnTo>
                  <a:lnTo>
                    <a:pt x="51" y="435"/>
                  </a:lnTo>
                  <a:lnTo>
                    <a:pt x="30" y="398"/>
                  </a:lnTo>
                  <a:lnTo>
                    <a:pt x="14" y="360"/>
                  </a:lnTo>
                  <a:lnTo>
                    <a:pt x="4" y="318"/>
                  </a:lnTo>
                  <a:lnTo>
                    <a:pt x="0" y="274"/>
                  </a:lnTo>
                  <a:lnTo>
                    <a:pt x="4" y="229"/>
                  </a:lnTo>
                  <a:lnTo>
                    <a:pt x="14" y="188"/>
                  </a:lnTo>
                  <a:lnTo>
                    <a:pt x="30" y="148"/>
                  </a:lnTo>
                  <a:lnTo>
                    <a:pt x="51" y="112"/>
                  </a:lnTo>
                  <a:lnTo>
                    <a:pt x="78" y="80"/>
                  </a:lnTo>
                  <a:lnTo>
                    <a:pt x="109" y="54"/>
                  </a:lnTo>
                  <a:lnTo>
                    <a:pt x="143" y="31"/>
                  </a:lnTo>
                  <a:lnTo>
                    <a:pt x="181" y="15"/>
                  </a:lnTo>
                  <a:lnTo>
                    <a:pt x="223" y="5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1394" y="1117"/>
              <a:ext cx="177" cy="182"/>
            </a:xfrm>
            <a:custGeom>
              <a:avLst/>
              <a:gdLst>
                <a:gd name="T0" fmla="*/ 266 w 531"/>
                <a:gd name="T1" fmla="*/ 0 h 547"/>
                <a:gd name="T2" fmla="*/ 309 w 531"/>
                <a:gd name="T3" fmla="*/ 5 h 547"/>
                <a:gd name="T4" fmla="*/ 350 w 531"/>
                <a:gd name="T5" fmla="*/ 15 h 547"/>
                <a:gd name="T6" fmla="*/ 388 w 531"/>
                <a:gd name="T7" fmla="*/ 31 h 547"/>
                <a:gd name="T8" fmla="*/ 422 w 531"/>
                <a:gd name="T9" fmla="*/ 54 h 547"/>
                <a:gd name="T10" fmla="*/ 453 w 531"/>
                <a:gd name="T11" fmla="*/ 80 h 547"/>
                <a:gd name="T12" fmla="*/ 480 w 531"/>
                <a:gd name="T13" fmla="*/ 112 h 547"/>
                <a:gd name="T14" fmla="*/ 501 w 531"/>
                <a:gd name="T15" fmla="*/ 148 h 547"/>
                <a:gd name="T16" fmla="*/ 518 w 531"/>
                <a:gd name="T17" fmla="*/ 188 h 547"/>
                <a:gd name="T18" fmla="*/ 528 w 531"/>
                <a:gd name="T19" fmla="*/ 229 h 547"/>
                <a:gd name="T20" fmla="*/ 531 w 531"/>
                <a:gd name="T21" fmla="*/ 274 h 547"/>
                <a:gd name="T22" fmla="*/ 528 w 531"/>
                <a:gd name="T23" fmla="*/ 318 h 547"/>
                <a:gd name="T24" fmla="*/ 518 w 531"/>
                <a:gd name="T25" fmla="*/ 360 h 547"/>
                <a:gd name="T26" fmla="*/ 501 w 531"/>
                <a:gd name="T27" fmla="*/ 398 h 547"/>
                <a:gd name="T28" fmla="*/ 480 w 531"/>
                <a:gd name="T29" fmla="*/ 435 h 547"/>
                <a:gd name="T30" fmla="*/ 453 w 531"/>
                <a:gd name="T31" fmla="*/ 467 h 547"/>
                <a:gd name="T32" fmla="*/ 422 w 531"/>
                <a:gd name="T33" fmla="*/ 493 h 547"/>
                <a:gd name="T34" fmla="*/ 388 w 531"/>
                <a:gd name="T35" fmla="*/ 516 h 547"/>
                <a:gd name="T36" fmla="*/ 350 w 531"/>
                <a:gd name="T37" fmla="*/ 532 h 547"/>
                <a:gd name="T38" fmla="*/ 309 w 531"/>
                <a:gd name="T39" fmla="*/ 543 h 547"/>
                <a:gd name="T40" fmla="*/ 266 w 531"/>
                <a:gd name="T41" fmla="*/ 547 h 547"/>
                <a:gd name="T42" fmla="*/ 223 w 531"/>
                <a:gd name="T43" fmla="*/ 543 h 547"/>
                <a:gd name="T44" fmla="*/ 181 w 531"/>
                <a:gd name="T45" fmla="*/ 532 h 547"/>
                <a:gd name="T46" fmla="*/ 144 w 531"/>
                <a:gd name="T47" fmla="*/ 516 h 547"/>
                <a:gd name="T48" fmla="*/ 109 w 531"/>
                <a:gd name="T49" fmla="*/ 493 h 547"/>
                <a:gd name="T50" fmla="*/ 78 w 531"/>
                <a:gd name="T51" fmla="*/ 467 h 547"/>
                <a:gd name="T52" fmla="*/ 51 w 531"/>
                <a:gd name="T53" fmla="*/ 435 h 547"/>
                <a:gd name="T54" fmla="*/ 30 w 531"/>
                <a:gd name="T55" fmla="*/ 398 h 547"/>
                <a:gd name="T56" fmla="*/ 13 w 531"/>
                <a:gd name="T57" fmla="*/ 360 h 547"/>
                <a:gd name="T58" fmla="*/ 3 w 531"/>
                <a:gd name="T59" fmla="*/ 318 h 547"/>
                <a:gd name="T60" fmla="*/ 0 w 531"/>
                <a:gd name="T61" fmla="*/ 274 h 547"/>
                <a:gd name="T62" fmla="*/ 3 w 531"/>
                <a:gd name="T63" fmla="*/ 229 h 547"/>
                <a:gd name="T64" fmla="*/ 13 w 531"/>
                <a:gd name="T65" fmla="*/ 188 h 547"/>
                <a:gd name="T66" fmla="*/ 30 w 531"/>
                <a:gd name="T67" fmla="*/ 148 h 547"/>
                <a:gd name="T68" fmla="*/ 51 w 531"/>
                <a:gd name="T69" fmla="*/ 112 h 547"/>
                <a:gd name="T70" fmla="*/ 78 w 531"/>
                <a:gd name="T71" fmla="*/ 80 h 547"/>
                <a:gd name="T72" fmla="*/ 109 w 531"/>
                <a:gd name="T73" fmla="*/ 54 h 547"/>
                <a:gd name="T74" fmla="*/ 144 w 531"/>
                <a:gd name="T75" fmla="*/ 31 h 547"/>
                <a:gd name="T76" fmla="*/ 181 w 531"/>
                <a:gd name="T77" fmla="*/ 15 h 547"/>
                <a:gd name="T78" fmla="*/ 223 w 531"/>
                <a:gd name="T79" fmla="*/ 5 h 547"/>
                <a:gd name="T80" fmla="*/ 266 w 531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1" h="547">
                  <a:moveTo>
                    <a:pt x="266" y="0"/>
                  </a:moveTo>
                  <a:lnTo>
                    <a:pt x="309" y="5"/>
                  </a:lnTo>
                  <a:lnTo>
                    <a:pt x="350" y="15"/>
                  </a:lnTo>
                  <a:lnTo>
                    <a:pt x="388" y="31"/>
                  </a:lnTo>
                  <a:lnTo>
                    <a:pt x="422" y="54"/>
                  </a:lnTo>
                  <a:lnTo>
                    <a:pt x="453" y="80"/>
                  </a:lnTo>
                  <a:lnTo>
                    <a:pt x="480" y="112"/>
                  </a:lnTo>
                  <a:lnTo>
                    <a:pt x="501" y="148"/>
                  </a:lnTo>
                  <a:lnTo>
                    <a:pt x="518" y="188"/>
                  </a:lnTo>
                  <a:lnTo>
                    <a:pt x="528" y="229"/>
                  </a:lnTo>
                  <a:lnTo>
                    <a:pt x="531" y="274"/>
                  </a:lnTo>
                  <a:lnTo>
                    <a:pt x="528" y="318"/>
                  </a:lnTo>
                  <a:lnTo>
                    <a:pt x="518" y="360"/>
                  </a:lnTo>
                  <a:lnTo>
                    <a:pt x="501" y="398"/>
                  </a:lnTo>
                  <a:lnTo>
                    <a:pt x="480" y="435"/>
                  </a:lnTo>
                  <a:lnTo>
                    <a:pt x="453" y="467"/>
                  </a:lnTo>
                  <a:lnTo>
                    <a:pt x="422" y="493"/>
                  </a:lnTo>
                  <a:lnTo>
                    <a:pt x="388" y="516"/>
                  </a:lnTo>
                  <a:lnTo>
                    <a:pt x="350" y="532"/>
                  </a:lnTo>
                  <a:lnTo>
                    <a:pt x="309" y="543"/>
                  </a:lnTo>
                  <a:lnTo>
                    <a:pt x="266" y="547"/>
                  </a:lnTo>
                  <a:lnTo>
                    <a:pt x="223" y="543"/>
                  </a:lnTo>
                  <a:lnTo>
                    <a:pt x="181" y="532"/>
                  </a:lnTo>
                  <a:lnTo>
                    <a:pt x="144" y="516"/>
                  </a:lnTo>
                  <a:lnTo>
                    <a:pt x="109" y="493"/>
                  </a:lnTo>
                  <a:lnTo>
                    <a:pt x="78" y="467"/>
                  </a:lnTo>
                  <a:lnTo>
                    <a:pt x="51" y="435"/>
                  </a:lnTo>
                  <a:lnTo>
                    <a:pt x="30" y="398"/>
                  </a:lnTo>
                  <a:lnTo>
                    <a:pt x="13" y="360"/>
                  </a:lnTo>
                  <a:lnTo>
                    <a:pt x="3" y="318"/>
                  </a:lnTo>
                  <a:lnTo>
                    <a:pt x="0" y="274"/>
                  </a:lnTo>
                  <a:lnTo>
                    <a:pt x="3" y="229"/>
                  </a:lnTo>
                  <a:lnTo>
                    <a:pt x="13" y="188"/>
                  </a:lnTo>
                  <a:lnTo>
                    <a:pt x="30" y="148"/>
                  </a:lnTo>
                  <a:lnTo>
                    <a:pt x="51" y="112"/>
                  </a:lnTo>
                  <a:lnTo>
                    <a:pt x="78" y="80"/>
                  </a:lnTo>
                  <a:lnTo>
                    <a:pt x="109" y="54"/>
                  </a:lnTo>
                  <a:lnTo>
                    <a:pt x="144" y="31"/>
                  </a:lnTo>
                  <a:lnTo>
                    <a:pt x="181" y="15"/>
                  </a:lnTo>
                  <a:lnTo>
                    <a:pt x="223" y="5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711" y="415"/>
              <a:ext cx="177" cy="182"/>
            </a:xfrm>
            <a:custGeom>
              <a:avLst/>
              <a:gdLst>
                <a:gd name="T0" fmla="*/ 265 w 531"/>
                <a:gd name="T1" fmla="*/ 0 h 546"/>
                <a:gd name="T2" fmla="*/ 308 w 531"/>
                <a:gd name="T3" fmla="*/ 4 h 546"/>
                <a:gd name="T4" fmla="*/ 350 w 531"/>
                <a:gd name="T5" fmla="*/ 14 h 546"/>
                <a:gd name="T6" fmla="*/ 388 w 531"/>
                <a:gd name="T7" fmla="*/ 31 h 546"/>
                <a:gd name="T8" fmla="*/ 422 w 531"/>
                <a:gd name="T9" fmla="*/ 53 h 546"/>
                <a:gd name="T10" fmla="*/ 453 w 531"/>
                <a:gd name="T11" fmla="*/ 81 h 546"/>
                <a:gd name="T12" fmla="*/ 480 w 531"/>
                <a:gd name="T13" fmla="*/ 113 h 546"/>
                <a:gd name="T14" fmla="*/ 501 w 531"/>
                <a:gd name="T15" fmla="*/ 148 h 546"/>
                <a:gd name="T16" fmla="*/ 518 w 531"/>
                <a:gd name="T17" fmla="*/ 188 h 546"/>
                <a:gd name="T18" fmla="*/ 528 w 531"/>
                <a:gd name="T19" fmla="*/ 229 h 546"/>
                <a:gd name="T20" fmla="*/ 531 w 531"/>
                <a:gd name="T21" fmla="*/ 274 h 546"/>
                <a:gd name="T22" fmla="*/ 528 w 531"/>
                <a:gd name="T23" fmla="*/ 319 h 546"/>
                <a:gd name="T24" fmla="*/ 518 w 531"/>
                <a:gd name="T25" fmla="*/ 360 h 546"/>
                <a:gd name="T26" fmla="*/ 501 w 531"/>
                <a:gd name="T27" fmla="*/ 400 h 546"/>
                <a:gd name="T28" fmla="*/ 480 w 531"/>
                <a:gd name="T29" fmla="*/ 435 h 546"/>
                <a:gd name="T30" fmla="*/ 453 w 531"/>
                <a:gd name="T31" fmla="*/ 467 h 546"/>
                <a:gd name="T32" fmla="*/ 422 w 531"/>
                <a:gd name="T33" fmla="*/ 494 h 546"/>
                <a:gd name="T34" fmla="*/ 388 w 531"/>
                <a:gd name="T35" fmla="*/ 517 h 546"/>
                <a:gd name="T36" fmla="*/ 350 w 531"/>
                <a:gd name="T37" fmla="*/ 533 h 546"/>
                <a:gd name="T38" fmla="*/ 308 w 531"/>
                <a:gd name="T39" fmla="*/ 543 h 546"/>
                <a:gd name="T40" fmla="*/ 265 w 531"/>
                <a:gd name="T41" fmla="*/ 546 h 546"/>
                <a:gd name="T42" fmla="*/ 223 w 531"/>
                <a:gd name="T43" fmla="*/ 543 h 546"/>
                <a:gd name="T44" fmla="*/ 181 w 531"/>
                <a:gd name="T45" fmla="*/ 533 h 546"/>
                <a:gd name="T46" fmla="*/ 143 w 531"/>
                <a:gd name="T47" fmla="*/ 517 h 546"/>
                <a:gd name="T48" fmla="*/ 109 w 531"/>
                <a:gd name="T49" fmla="*/ 494 h 546"/>
                <a:gd name="T50" fmla="*/ 78 w 531"/>
                <a:gd name="T51" fmla="*/ 467 h 546"/>
                <a:gd name="T52" fmla="*/ 51 w 531"/>
                <a:gd name="T53" fmla="*/ 435 h 546"/>
                <a:gd name="T54" fmla="*/ 29 w 531"/>
                <a:gd name="T55" fmla="*/ 400 h 546"/>
                <a:gd name="T56" fmla="*/ 13 w 531"/>
                <a:gd name="T57" fmla="*/ 360 h 546"/>
                <a:gd name="T58" fmla="*/ 3 w 531"/>
                <a:gd name="T59" fmla="*/ 319 h 546"/>
                <a:gd name="T60" fmla="*/ 0 w 531"/>
                <a:gd name="T61" fmla="*/ 274 h 546"/>
                <a:gd name="T62" fmla="*/ 3 w 531"/>
                <a:gd name="T63" fmla="*/ 229 h 546"/>
                <a:gd name="T64" fmla="*/ 13 w 531"/>
                <a:gd name="T65" fmla="*/ 188 h 546"/>
                <a:gd name="T66" fmla="*/ 29 w 531"/>
                <a:gd name="T67" fmla="*/ 148 h 546"/>
                <a:gd name="T68" fmla="*/ 51 w 531"/>
                <a:gd name="T69" fmla="*/ 113 h 546"/>
                <a:gd name="T70" fmla="*/ 78 w 531"/>
                <a:gd name="T71" fmla="*/ 81 h 546"/>
                <a:gd name="T72" fmla="*/ 109 w 531"/>
                <a:gd name="T73" fmla="*/ 53 h 546"/>
                <a:gd name="T74" fmla="*/ 143 w 531"/>
                <a:gd name="T75" fmla="*/ 31 h 546"/>
                <a:gd name="T76" fmla="*/ 181 w 531"/>
                <a:gd name="T77" fmla="*/ 14 h 546"/>
                <a:gd name="T78" fmla="*/ 223 w 531"/>
                <a:gd name="T79" fmla="*/ 4 h 546"/>
                <a:gd name="T80" fmla="*/ 265 w 531"/>
                <a:gd name="T8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1" h="546">
                  <a:moveTo>
                    <a:pt x="265" y="0"/>
                  </a:moveTo>
                  <a:lnTo>
                    <a:pt x="308" y="4"/>
                  </a:lnTo>
                  <a:lnTo>
                    <a:pt x="350" y="14"/>
                  </a:lnTo>
                  <a:lnTo>
                    <a:pt x="388" y="31"/>
                  </a:lnTo>
                  <a:lnTo>
                    <a:pt x="422" y="53"/>
                  </a:lnTo>
                  <a:lnTo>
                    <a:pt x="453" y="81"/>
                  </a:lnTo>
                  <a:lnTo>
                    <a:pt x="480" y="113"/>
                  </a:lnTo>
                  <a:lnTo>
                    <a:pt x="501" y="148"/>
                  </a:lnTo>
                  <a:lnTo>
                    <a:pt x="518" y="188"/>
                  </a:lnTo>
                  <a:lnTo>
                    <a:pt x="528" y="229"/>
                  </a:lnTo>
                  <a:lnTo>
                    <a:pt x="531" y="274"/>
                  </a:lnTo>
                  <a:lnTo>
                    <a:pt x="528" y="319"/>
                  </a:lnTo>
                  <a:lnTo>
                    <a:pt x="518" y="360"/>
                  </a:lnTo>
                  <a:lnTo>
                    <a:pt x="501" y="400"/>
                  </a:lnTo>
                  <a:lnTo>
                    <a:pt x="480" y="435"/>
                  </a:lnTo>
                  <a:lnTo>
                    <a:pt x="453" y="467"/>
                  </a:lnTo>
                  <a:lnTo>
                    <a:pt x="422" y="494"/>
                  </a:lnTo>
                  <a:lnTo>
                    <a:pt x="388" y="517"/>
                  </a:lnTo>
                  <a:lnTo>
                    <a:pt x="350" y="533"/>
                  </a:lnTo>
                  <a:lnTo>
                    <a:pt x="308" y="543"/>
                  </a:lnTo>
                  <a:lnTo>
                    <a:pt x="265" y="546"/>
                  </a:lnTo>
                  <a:lnTo>
                    <a:pt x="223" y="543"/>
                  </a:lnTo>
                  <a:lnTo>
                    <a:pt x="181" y="533"/>
                  </a:lnTo>
                  <a:lnTo>
                    <a:pt x="143" y="517"/>
                  </a:lnTo>
                  <a:lnTo>
                    <a:pt x="109" y="494"/>
                  </a:lnTo>
                  <a:lnTo>
                    <a:pt x="78" y="467"/>
                  </a:lnTo>
                  <a:lnTo>
                    <a:pt x="51" y="435"/>
                  </a:lnTo>
                  <a:lnTo>
                    <a:pt x="29" y="400"/>
                  </a:lnTo>
                  <a:lnTo>
                    <a:pt x="13" y="360"/>
                  </a:lnTo>
                  <a:lnTo>
                    <a:pt x="3" y="319"/>
                  </a:lnTo>
                  <a:lnTo>
                    <a:pt x="0" y="274"/>
                  </a:lnTo>
                  <a:lnTo>
                    <a:pt x="3" y="229"/>
                  </a:lnTo>
                  <a:lnTo>
                    <a:pt x="13" y="188"/>
                  </a:lnTo>
                  <a:lnTo>
                    <a:pt x="29" y="148"/>
                  </a:lnTo>
                  <a:lnTo>
                    <a:pt x="51" y="113"/>
                  </a:lnTo>
                  <a:lnTo>
                    <a:pt x="78" y="81"/>
                  </a:lnTo>
                  <a:lnTo>
                    <a:pt x="109" y="53"/>
                  </a:lnTo>
                  <a:lnTo>
                    <a:pt x="143" y="31"/>
                  </a:lnTo>
                  <a:lnTo>
                    <a:pt x="181" y="14"/>
                  </a:lnTo>
                  <a:lnTo>
                    <a:pt x="223" y="4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595495" y="4570029"/>
            <a:ext cx="396272" cy="394731"/>
            <a:chOff x="-1214438" y="931824"/>
            <a:chExt cx="2867026" cy="2840037"/>
          </a:xfrm>
          <a:solidFill>
            <a:srgbClr val="EBD431"/>
          </a:solidFill>
        </p:grpSpPr>
        <p:sp>
          <p:nvSpPr>
            <p:cNvPr id="150" name="Freeform 13"/>
            <p:cNvSpPr>
              <a:spLocks/>
            </p:cNvSpPr>
            <p:nvPr/>
          </p:nvSpPr>
          <p:spPr bwMode="auto">
            <a:xfrm>
              <a:off x="73025" y="1217574"/>
              <a:ext cx="1579563" cy="2511425"/>
            </a:xfrm>
            <a:custGeom>
              <a:avLst/>
              <a:gdLst>
                <a:gd name="T0" fmla="*/ 749 w 1988"/>
                <a:gd name="T1" fmla="*/ 33 h 3165"/>
                <a:gd name="T2" fmla="*/ 938 w 1988"/>
                <a:gd name="T3" fmla="*/ 274 h 3165"/>
                <a:gd name="T4" fmla="*/ 1200 w 1988"/>
                <a:gd name="T5" fmla="*/ 585 h 3165"/>
                <a:gd name="T6" fmla="*/ 1340 w 1988"/>
                <a:gd name="T7" fmla="*/ 476 h 3165"/>
                <a:gd name="T8" fmla="*/ 1683 w 1988"/>
                <a:gd name="T9" fmla="*/ 433 h 3165"/>
                <a:gd name="T10" fmla="*/ 1788 w 1988"/>
                <a:gd name="T11" fmla="*/ 611 h 3165"/>
                <a:gd name="T12" fmla="*/ 1873 w 1988"/>
                <a:gd name="T13" fmla="*/ 801 h 3165"/>
                <a:gd name="T14" fmla="*/ 1935 w 1988"/>
                <a:gd name="T15" fmla="*/ 1001 h 3165"/>
                <a:gd name="T16" fmla="*/ 1974 w 1988"/>
                <a:gd name="T17" fmla="*/ 1210 h 3165"/>
                <a:gd name="T18" fmla="*/ 1988 w 1988"/>
                <a:gd name="T19" fmla="*/ 1428 h 3165"/>
                <a:gd name="T20" fmla="*/ 1974 w 1988"/>
                <a:gd name="T21" fmla="*/ 1654 h 3165"/>
                <a:gd name="T22" fmla="*/ 1932 w 1988"/>
                <a:gd name="T23" fmla="*/ 1872 h 3165"/>
                <a:gd name="T24" fmla="*/ 1865 w 1988"/>
                <a:gd name="T25" fmla="*/ 2079 h 3165"/>
                <a:gd name="T26" fmla="*/ 1773 w 1988"/>
                <a:gd name="T27" fmla="*/ 2275 h 3165"/>
                <a:gd name="T28" fmla="*/ 1659 w 1988"/>
                <a:gd name="T29" fmla="*/ 2457 h 3165"/>
                <a:gd name="T30" fmla="*/ 1525 w 1988"/>
                <a:gd name="T31" fmla="*/ 2623 h 3165"/>
                <a:gd name="T32" fmla="*/ 1372 w 1988"/>
                <a:gd name="T33" fmla="*/ 2772 h 3165"/>
                <a:gd name="T34" fmla="*/ 1202 w 1988"/>
                <a:gd name="T35" fmla="*/ 2903 h 3165"/>
                <a:gd name="T36" fmla="*/ 1016 w 1988"/>
                <a:gd name="T37" fmla="*/ 3013 h 3165"/>
                <a:gd name="T38" fmla="*/ 817 w 1988"/>
                <a:gd name="T39" fmla="*/ 3101 h 3165"/>
                <a:gd name="T40" fmla="*/ 607 w 1988"/>
                <a:gd name="T41" fmla="*/ 3165 h 3165"/>
                <a:gd name="T42" fmla="*/ 949 w 1988"/>
                <a:gd name="T43" fmla="*/ 2841 h 3165"/>
                <a:gd name="T44" fmla="*/ 1245 w 1988"/>
                <a:gd name="T45" fmla="*/ 2523 h 3165"/>
                <a:gd name="T46" fmla="*/ 1133 w 1988"/>
                <a:gd name="T47" fmla="*/ 1957 h 3165"/>
                <a:gd name="T48" fmla="*/ 876 w 1988"/>
                <a:gd name="T49" fmla="*/ 1763 h 3165"/>
                <a:gd name="T50" fmla="*/ 517 w 1988"/>
                <a:gd name="T51" fmla="*/ 1686 h 3165"/>
                <a:gd name="T52" fmla="*/ 284 w 1988"/>
                <a:gd name="T53" fmla="*/ 1627 h 3165"/>
                <a:gd name="T54" fmla="*/ 203 w 1988"/>
                <a:gd name="T55" fmla="*/ 1470 h 3165"/>
                <a:gd name="T56" fmla="*/ 35 w 1988"/>
                <a:gd name="T57" fmla="*/ 1544 h 3165"/>
                <a:gd name="T58" fmla="*/ 141 w 1988"/>
                <a:gd name="T59" fmla="*/ 1332 h 3165"/>
                <a:gd name="T60" fmla="*/ 362 w 1988"/>
                <a:gd name="T61" fmla="*/ 1397 h 3165"/>
                <a:gd name="T62" fmla="*/ 605 w 1988"/>
                <a:gd name="T63" fmla="*/ 1028 h 3165"/>
                <a:gd name="T64" fmla="*/ 1078 w 1988"/>
                <a:gd name="T65" fmla="*/ 900 h 3165"/>
                <a:gd name="T66" fmla="*/ 878 w 1988"/>
                <a:gd name="T67" fmla="*/ 599 h 3165"/>
                <a:gd name="T68" fmla="*/ 680 w 1988"/>
                <a:gd name="T69" fmla="*/ 438 h 3165"/>
                <a:gd name="T70" fmla="*/ 447 w 1988"/>
                <a:gd name="T71" fmla="*/ 373 h 3165"/>
                <a:gd name="T72" fmla="*/ 221 w 1988"/>
                <a:gd name="T73" fmla="*/ 523 h 3165"/>
                <a:gd name="T74" fmla="*/ 355 w 1988"/>
                <a:gd name="T75" fmla="*/ 373 h 3165"/>
                <a:gd name="T76" fmla="*/ 550 w 1988"/>
                <a:gd name="T77" fmla="*/ 223 h 3165"/>
                <a:gd name="T78" fmla="*/ 657 w 1988"/>
                <a:gd name="T79" fmla="*/ 358 h 3165"/>
                <a:gd name="T80" fmla="*/ 823 w 1988"/>
                <a:gd name="T81" fmla="*/ 332 h 3165"/>
                <a:gd name="T82" fmla="*/ 576 w 1988"/>
                <a:gd name="T83" fmla="*/ 77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8" h="3165">
                  <a:moveTo>
                    <a:pt x="580" y="0"/>
                  </a:moveTo>
                  <a:lnTo>
                    <a:pt x="749" y="33"/>
                  </a:lnTo>
                  <a:lnTo>
                    <a:pt x="894" y="161"/>
                  </a:lnTo>
                  <a:lnTo>
                    <a:pt x="938" y="274"/>
                  </a:lnTo>
                  <a:lnTo>
                    <a:pt x="971" y="380"/>
                  </a:lnTo>
                  <a:lnTo>
                    <a:pt x="1200" y="585"/>
                  </a:lnTo>
                  <a:lnTo>
                    <a:pt x="1259" y="604"/>
                  </a:lnTo>
                  <a:lnTo>
                    <a:pt x="1340" y="476"/>
                  </a:lnTo>
                  <a:lnTo>
                    <a:pt x="1629" y="450"/>
                  </a:lnTo>
                  <a:lnTo>
                    <a:pt x="1683" y="433"/>
                  </a:lnTo>
                  <a:lnTo>
                    <a:pt x="1738" y="520"/>
                  </a:lnTo>
                  <a:lnTo>
                    <a:pt x="1788" y="611"/>
                  </a:lnTo>
                  <a:lnTo>
                    <a:pt x="1833" y="704"/>
                  </a:lnTo>
                  <a:lnTo>
                    <a:pt x="1873" y="801"/>
                  </a:lnTo>
                  <a:lnTo>
                    <a:pt x="1907" y="900"/>
                  </a:lnTo>
                  <a:lnTo>
                    <a:pt x="1935" y="1001"/>
                  </a:lnTo>
                  <a:lnTo>
                    <a:pt x="1959" y="1105"/>
                  </a:lnTo>
                  <a:lnTo>
                    <a:pt x="1974" y="1210"/>
                  </a:lnTo>
                  <a:lnTo>
                    <a:pt x="1985" y="1319"/>
                  </a:lnTo>
                  <a:lnTo>
                    <a:pt x="1988" y="1428"/>
                  </a:lnTo>
                  <a:lnTo>
                    <a:pt x="1985" y="1542"/>
                  </a:lnTo>
                  <a:lnTo>
                    <a:pt x="1974" y="1654"/>
                  </a:lnTo>
                  <a:lnTo>
                    <a:pt x="1957" y="1765"/>
                  </a:lnTo>
                  <a:lnTo>
                    <a:pt x="1932" y="1872"/>
                  </a:lnTo>
                  <a:lnTo>
                    <a:pt x="1901" y="1977"/>
                  </a:lnTo>
                  <a:lnTo>
                    <a:pt x="1865" y="2079"/>
                  </a:lnTo>
                  <a:lnTo>
                    <a:pt x="1821" y="2178"/>
                  </a:lnTo>
                  <a:lnTo>
                    <a:pt x="1773" y="2275"/>
                  </a:lnTo>
                  <a:lnTo>
                    <a:pt x="1719" y="2367"/>
                  </a:lnTo>
                  <a:lnTo>
                    <a:pt x="1659" y="2457"/>
                  </a:lnTo>
                  <a:lnTo>
                    <a:pt x="1594" y="2542"/>
                  </a:lnTo>
                  <a:lnTo>
                    <a:pt x="1525" y="2623"/>
                  </a:lnTo>
                  <a:lnTo>
                    <a:pt x="1451" y="2700"/>
                  </a:lnTo>
                  <a:lnTo>
                    <a:pt x="1372" y="2772"/>
                  </a:lnTo>
                  <a:lnTo>
                    <a:pt x="1289" y="2840"/>
                  </a:lnTo>
                  <a:lnTo>
                    <a:pt x="1202" y="2903"/>
                  </a:lnTo>
                  <a:lnTo>
                    <a:pt x="1110" y="2961"/>
                  </a:lnTo>
                  <a:lnTo>
                    <a:pt x="1016" y="3013"/>
                  </a:lnTo>
                  <a:lnTo>
                    <a:pt x="918" y="3060"/>
                  </a:lnTo>
                  <a:lnTo>
                    <a:pt x="817" y="3101"/>
                  </a:lnTo>
                  <a:lnTo>
                    <a:pt x="712" y="3137"/>
                  </a:lnTo>
                  <a:lnTo>
                    <a:pt x="607" y="3165"/>
                  </a:lnTo>
                  <a:lnTo>
                    <a:pt x="640" y="3047"/>
                  </a:lnTo>
                  <a:lnTo>
                    <a:pt x="949" y="2841"/>
                  </a:lnTo>
                  <a:lnTo>
                    <a:pt x="1030" y="2622"/>
                  </a:lnTo>
                  <a:lnTo>
                    <a:pt x="1245" y="2523"/>
                  </a:lnTo>
                  <a:lnTo>
                    <a:pt x="1447" y="2140"/>
                  </a:lnTo>
                  <a:lnTo>
                    <a:pt x="1133" y="1957"/>
                  </a:lnTo>
                  <a:lnTo>
                    <a:pt x="971" y="1774"/>
                  </a:lnTo>
                  <a:lnTo>
                    <a:pt x="876" y="1763"/>
                  </a:lnTo>
                  <a:lnTo>
                    <a:pt x="683" y="1711"/>
                  </a:lnTo>
                  <a:lnTo>
                    <a:pt x="517" y="1686"/>
                  </a:lnTo>
                  <a:lnTo>
                    <a:pt x="373" y="1726"/>
                  </a:lnTo>
                  <a:lnTo>
                    <a:pt x="284" y="1627"/>
                  </a:lnTo>
                  <a:lnTo>
                    <a:pt x="195" y="1602"/>
                  </a:lnTo>
                  <a:lnTo>
                    <a:pt x="203" y="1470"/>
                  </a:lnTo>
                  <a:lnTo>
                    <a:pt x="96" y="1474"/>
                  </a:lnTo>
                  <a:lnTo>
                    <a:pt x="35" y="1544"/>
                  </a:lnTo>
                  <a:lnTo>
                    <a:pt x="0" y="1397"/>
                  </a:lnTo>
                  <a:lnTo>
                    <a:pt x="141" y="1332"/>
                  </a:lnTo>
                  <a:lnTo>
                    <a:pt x="284" y="1397"/>
                  </a:lnTo>
                  <a:lnTo>
                    <a:pt x="362" y="1397"/>
                  </a:lnTo>
                  <a:lnTo>
                    <a:pt x="390" y="1284"/>
                  </a:lnTo>
                  <a:lnTo>
                    <a:pt x="605" y="1028"/>
                  </a:lnTo>
                  <a:lnTo>
                    <a:pt x="905" y="877"/>
                  </a:lnTo>
                  <a:lnTo>
                    <a:pt x="1078" y="900"/>
                  </a:lnTo>
                  <a:lnTo>
                    <a:pt x="1093" y="816"/>
                  </a:lnTo>
                  <a:lnTo>
                    <a:pt x="878" y="599"/>
                  </a:lnTo>
                  <a:lnTo>
                    <a:pt x="798" y="438"/>
                  </a:lnTo>
                  <a:lnTo>
                    <a:pt x="680" y="438"/>
                  </a:lnTo>
                  <a:lnTo>
                    <a:pt x="607" y="396"/>
                  </a:lnTo>
                  <a:lnTo>
                    <a:pt x="447" y="373"/>
                  </a:lnTo>
                  <a:lnTo>
                    <a:pt x="414" y="561"/>
                  </a:lnTo>
                  <a:lnTo>
                    <a:pt x="221" y="523"/>
                  </a:lnTo>
                  <a:lnTo>
                    <a:pt x="207" y="406"/>
                  </a:lnTo>
                  <a:lnTo>
                    <a:pt x="355" y="373"/>
                  </a:lnTo>
                  <a:lnTo>
                    <a:pt x="403" y="164"/>
                  </a:lnTo>
                  <a:lnTo>
                    <a:pt x="550" y="223"/>
                  </a:lnTo>
                  <a:lnTo>
                    <a:pt x="545" y="313"/>
                  </a:lnTo>
                  <a:lnTo>
                    <a:pt x="657" y="358"/>
                  </a:lnTo>
                  <a:lnTo>
                    <a:pt x="731" y="380"/>
                  </a:lnTo>
                  <a:lnTo>
                    <a:pt x="823" y="332"/>
                  </a:lnTo>
                  <a:lnTo>
                    <a:pt x="742" y="238"/>
                  </a:lnTo>
                  <a:lnTo>
                    <a:pt x="576" y="77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-1214438" y="1612861"/>
              <a:ext cx="1663701" cy="2159000"/>
            </a:xfrm>
            <a:custGeom>
              <a:avLst/>
              <a:gdLst>
                <a:gd name="T0" fmla="*/ 247 w 2096"/>
                <a:gd name="T1" fmla="*/ 101 h 2719"/>
                <a:gd name="T2" fmla="*/ 552 w 2096"/>
                <a:gd name="T3" fmla="*/ 167 h 2719"/>
                <a:gd name="T4" fmla="*/ 1043 w 2096"/>
                <a:gd name="T5" fmla="*/ 420 h 2719"/>
                <a:gd name="T6" fmla="*/ 1302 w 2096"/>
                <a:gd name="T7" fmla="*/ 1053 h 2719"/>
                <a:gd name="T8" fmla="*/ 1345 w 2096"/>
                <a:gd name="T9" fmla="*/ 930 h 2719"/>
                <a:gd name="T10" fmla="*/ 1745 w 2096"/>
                <a:gd name="T11" fmla="*/ 1204 h 2719"/>
                <a:gd name="T12" fmla="*/ 2003 w 2096"/>
                <a:gd name="T13" fmla="*/ 1374 h 2719"/>
                <a:gd name="T14" fmla="*/ 2013 w 2096"/>
                <a:gd name="T15" fmla="*/ 1864 h 2719"/>
                <a:gd name="T16" fmla="*/ 2017 w 2096"/>
                <a:gd name="T17" fmla="*/ 1877 h 2719"/>
                <a:gd name="T18" fmla="*/ 2026 w 2096"/>
                <a:gd name="T19" fmla="*/ 1909 h 2719"/>
                <a:gd name="T20" fmla="*/ 2039 w 2096"/>
                <a:gd name="T21" fmla="*/ 1953 h 2719"/>
                <a:gd name="T22" fmla="*/ 2054 w 2096"/>
                <a:gd name="T23" fmla="*/ 2005 h 2719"/>
                <a:gd name="T24" fmla="*/ 2070 w 2096"/>
                <a:gd name="T25" fmla="*/ 2058 h 2719"/>
                <a:gd name="T26" fmla="*/ 2083 w 2096"/>
                <a:gd name="T27" fmla="*/ 2104 h 2719"/>
                <a:gd name="T28" fmla="*/ 2092 w 2096"/>
                <a:gd name="T29" fmla="*/ 2138 h 2719"/>
                <a:gd name="T30" fmla="*/ 2096 w 2096"/>
                <a:gd name="T31" fmla="*/ 2154 h 2719"/>
                <a:gd name="T32" fmla="*/ 2093 w 2096"/>
                <a:gd name="T33" fmla="*/ 2169 h 2719"/>
                <a:gd name="T34" fmla="*/ 2084 w 2096"/>
                <a:gd name="T35" fmla="*/ 2204 h 2719"/>
                <a:gd name="T36" fmla="*/ 2072 w 2096"/>
                <a:gd name="T37" fmla="*/ 2253 h 2719"/>
                <a:gd name="T38" fmla="*/ 2058 w 2096"/>
                <a:gd name="T39" fmla="*/ 2309 h 2719"/>
                <a:gd name="T40" fmla="*/ 2044 w 2096"/>
                <a:gd name="T41" fmla="*/ 2367 h 2719"/>
                <a:gd name="T42" fmla="*/ 2030 w 2096"/>
                <a:gd name="T43" fmla="*/ 2419 h 2719"/>
                <a:gd name="T44" fmla="*/ 2020 w 2096"/>
                <a:gd name="T45" fmla="*/ 2459 h 2719"/>
                <a:gd name="T46" fmla="*/ 2013 w 2096"/>
                <a:gd name="T47" fmla="*/ 2483 h 2719"/>
                <a:gd name="T48" fmla="*/ 2032 w 2096"/>
                <a:gd name="T49" fmla="*/ 2703 h 2719"/>
                <a:gd name="T50" fmla="*/ 1882 w 2096"/>
                <a:gd name="T51" fmla="*/ 2717 h 2719"/>
                <a:gd name="T52" fmla="*/ 1691 w 2096"/>
                <a:gd name="T53" fmla="*/ 2716 h 2719"/>
                <a:gd name="T54" fmla="*/ 1469 w 2096"/>
                <a:gd name="T55" fmla="*/ 2688 h 2719"/>
                <a:gd name="T56" fmla="*/ 1255 w 2096"/>
                <a:gd name="T57" fmla="*/ 2634 h 2719"/>
                <a:gd name="T58" fmla="*/ 1052 w 2096"/>
                <a:gd name="T59" fmla="*/ 2556 h 2719"/>
                <a:gd name="T60" fmla="*/ 863 w 2096"/>
                <a:gd name="T61" fmla="*/ 2456 h 2719"/>
                <a:gd name="T62" fmla="*/ 688 w 2096"/>
                <a:gd name="T63" fmla="*/ 2335 h 2719"/>
                <a:gd name="T64" fmla="*/ 528 w 2096"/>
                <a:gd name="T65" fmla="*/ 2195 h 2719"/>
                <a:gd name="T66" fmla="*/ 387 w 2096"/>
                <a:gd name="T67" fmla="*/ 2037 h 2719"/>
                <a:gd name="T68" fmla="*/ 265 w 2096"/>
                <a:gd name="T69" fmla="*/ 1863 h 2719"/>
                <a:gd name="T70" fmla="*/ 163 w 2096"/>
                <a:gd name="T71" fmla="*/ 1676 h 2719"/>
                <a:gd name="T72" fmla="*/ 85 w 2096"/>
                <a:gd name="T73" fmla="*/ 1475 h 2719"/>
                <a:gd name="T74" fmla="*/ 31 w 2096"/>
                <a:gd name="T75" fmla="*/ 1263 h 2719"/>
                <a:gd name="T76" fmla="*/ 4 w 2096"/>
                <a:gd name="T77" fmla="*/ 1043 h 2719"/>
                <a:gd name="T78" fmla="*/ 2 w 2096"/>
                <a:gd name="T79" fmla="*/ 821 h 2719"/>
                <a:gd name="T80" fmla="*/ 29 w 2096"/>
                <a:gd name="T81" fmla="*/ 609 h 2719"/>
                <a:gd name="T82" fmla="*/ 80 w 2096"/>
                <a:gd name="T83" fmla="*/ 405 h 2719"/>
                <a:gd name="T84" fmla="*/ 153 w 2096"/>
                <a:gd name="T85" fmla="*/ 212 h 2719"/>
                <a:gd name="T86" fmla="*/ 247 w 2096"/>
                <a:gd name="T87" fmla="*/ 29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6" h="2719">
                  <a:moveTo>
                    <a:pt x="377" y="0"/>
                  </a:moveTo>
                  <a:lnTo>
                    <a:pt x="247" y="101"/>
                  </a:lnTo>
                  <a:lnTo>
                    <a:pt x="349" y="167"/>
                  </a:lnTo>
                  <a:lnTo>
                    <a:pt x="552" y="167"/>
                  </a:lnTo>
                  <a:lnTo>
                    <a:pt x="854" y="114"/>
                  </a:lnTo>
                  <a:lnTo>
                    <a:pt x="1043" y="420"/>
                  </a:lnTo>
                  <a:lnTo>
                    <a:pt x="1043" y="705"/>
                  </a:lnTo>
                  <a:lnTo>
                    <a:pt x="1302" y="1053"/>
                  </a:lnTo>
                  <a:lnTo>
                    <a:pt x="1345" y="1053"/>
                  </a:lnTo>
                  <a:lnTo>
                    <a:pt x="1345" y="930"/>
                  </a:lnTo>
                  <a:lnTo>
                    <a:pt x="1445" y="1138"/>
                  </a:lnTo>
                  <a:lnTo>
                    <a:pt x="1745" y="1204"/>
                  </a:lnTo>
                  <a:lnTo>
                    <a:pt x="1882" y="1338"/>
                  </a:lnTo>
                  <a:lnTo>
                    <a:pt x="2003" y="1374"/>
                  </a:lnTo>
                  <a:lnTo>
                    <a:pt x="1882" y="1623"/>
                  </a:lnTo>
                  <a:lnTo>
                    <a:pt x="2013" y="1864"/>
                  </a:lnTo>
                  <a:lnTo>
                    <a:pt x="2013" y="1868"/>
                  </a:lnTo>
                  <a:lnTo>
                    <a:pt x="2017" y="1877"/>
                  </a:lnTo>
                  <a:lnTo>
                    <a:pt x="2020" y="1891"/>
                  </a:lnTo>
                  <a:lnTo>
                    <a:pt x="2026" y="1909"/>
                  </a:lnTo>
                  <a:lnTo>
                    <a:pt x="2032" y="1929"/>
                  </a:lnTo>
                  <a:lnTo>
                    <a:pt x="2039" y="1953"/>
                  </a:lnTo>
                  <a:lnTo>
                    <a:pt x="2046" y="1978"/>
                  </a:lnTo>
                  <a:lnTo>
                    <a:pt x="2054" y="2005"/>
                  </a:lnTo>
                  <a:lnTo>
                    <a:pt x="2063" y="2032"/>
                  </a:lnTo>
                  <a:lnTo>
                    <a:pt x="2070" y="2058"/>
                  </a:lnTo>
                  <a:lnTo>
                    <a:pt x="2077" y="2082"/>
                  </a:lnTo>
                  <a:lnTo>
                    <a:pt x="2083" y="2104"/>
                  </a:lnTo>
                  <a:lnTo>
                    <a:pt x="2088" y="2123"/>
                  </a:lnTo>
                  <a:lnTo>
                    <a:pt x="2092" y="2138"/>
                  </a:lnTo>
                  <a:lnTo>
                    <a:pt x="2096" y="2148"/>
                  </a:lnTo>
                  <a:lnTo>
                    <a:pt x="2096" y="2154"/>
                  </a:lnTo>
                  <a:lnTo>
                    <a:pt x="2096" y="2159"/>
                  </a:lnTo>
                  <a:lnTo>
                    <a:pt x="2093" y="2169"/>
                  </a:lnTo>
                  <a:lnTo>
                    <a:pt x="2090" y="2185"/>
                  </a:lnTo>
                  <a:lnTo>
                    <a:pt x="2084" y="2204"/>
                  </a:lnTo>
                  <a:lnTo>
                    <a:pt x="2079" y="2228"/>
                  </a:lnTo>
                  <a:lnTo>
                    <a:pt x="2072" y="2253"/>
                  </a:lnTo>
                  <a:lnTo>
                    <a:pt x="2065" y="2281"/>
                  </a:lnTo>
                  <a:lnTo>
                    <a:pt x="2058" y="2309"/>
                  </a:lnTo>
                  <a:lnTo>
                    <a:pt x="2051" y="2338"/>
                  </a:lnTo>
                  <a:lnTo>
                    <a:pt x="2044" y="2367"/>
                  </a:lnTo>
                  <a:lnTo>
                    <a:pt x="2037" y="2394"/>
                  </a:lnTo>
                  <a:lnTo>
                    <a:pt x="2030" y="2419"/>
                  </a:lnTo>
                  <a:lnTo>
                    <a:pt x="2025" y="2441"/>
                  </a:lnTo>
                  <a:lnTo>
                    <a:pt x="2020" y="2459"/>
                  </a:lnTo>
                  <a:lnTo>
                    <a:pt x="2016" y="2475"/>
                  </a:lnTo>
                  <a:lnTo>
                    <a:pt x="2013" y="2483"/>
                  </a:lnTo>
                  <a:lnTo>
                    <a:pt x="2013" y="2486"/>
                  </a:lnTo>
                  <a:lnTo>
                    <a:pt x="2032" y="2703"/>
                  </a:lnTo>
                  <a:lnTo>
                    <a:pt x="1957" y="2711"/>
                  </a:lnTo>
                  <a:lnTo>
                    <a:pt x="1882" y="2717"/>
                  </a:lnTo>
                  <a:lnTo>
                    <a:pt x="1805" y="2719"/>
                  </a:lnTo>
                  <a:lnTo>
                    <a:pt x="1691" y="2716"/>
                  </a:lnTo>
                  <a:lnTo>
                    <a:pt x="1578" y="2705"/>
                  </a:lnTo>
                  <a:lnTo>
                    <a:pt x="1469" y="2688"/>
                  </a:lnTo>
                  <a:lnTo>
                    <a:pt x="1361" y="2664"/>
                  </a:lnTo>
                  <a:lnTo>
                    <a:pt x="1255" y="2634"/>
                  </a:lnTo>
                  <a:lnTo>
                    <a:pt x="1152" y="2598"/>
                  </a:lnTo>
                  <a:lnTo>
                    <a:pt x="1052" y="2556"/>
                  </a:lnTo>
                  <a:lnTo>
                    <a:pt x="956" y="2509"/>
                  </a:lnTo>
                  <a:lnTo>
                    <a:pt x="863" y="2456"/>
                  </a:lnTo>
                  <a:lnTo>
                    <a:pt x="774" y="2399"/>
                  </a:lnTo>
                  <a:lnTo>
                    <a:pt x="688" y="2335"/>
                  </a:lnTo>
                  <a:lnTo>
                    <a:pt x="606" y="2267"/>
                  </a:lnTo>
                  <a:lnTo>
                    <a:pt x="528" y="2195"/>
                  </a:lnTo>
                  <a:lnTo>
                    <a:pt x="455" y="2118"/>
                  </a:lnTo>
                  <a:lnTo>
                    <a:pt x="387" y="2037"/>
                  </a:lnTo>
                  <a:lnTo>
                    <a:pt x="323" y="1952"/>
                  </a:lnTo>
                  <a:lnTo>
                    <a:pt x="265" y="1863"/>
                  </a:lnTo>
                  <a:lnTo>
                    <a:pt x="212" y="1771"/>
                  </a:lnTo>
                  <a:lnTo>
                    <a:pt x="163" y="1676"/>
                  </a:lnTo>
                  <a:lnTo>
                    <a:pt x="121" y="1577"/>
                  </a:lnTo>
                  <a:lnTo>
                    <a:pt x="85" y="1475"/>
                  </a:lnTo>
                  <a:lnTo>
                    <a:pt x="54" y="1370"/>
                  </a:lnTo>
                  <a:lnTo>
                    <a:pt x="31" y="1263"/>
                  </a:lnTo>
                  <a:lnTo>
                    <a:pt x="14" y="1155"/>
                  </a:lnTo>
                  <a:lnTo>
                    <a:pt x="4" y="1043"/>
                  </a:lnTo>
                  <a:lnTo>
                    <a:pt x="0" y="930"/>
                  </a:lnTo>
                  <a:lnTo>
                    <a:pt x="2" y="821"/>
                  </a:lnTo>
                  <a:lnTo>
                    <a:pt x="13" y="714"/>
                  </a:lnTo>
                  <a:lnTo>
                    <a:pt x="29" y="609"/>
                  </a:lnTo>
                  <a:lnTo>
                    <a:pt x="52" y="506"/>
                  </a:lnTo>
                  <a:lnTo>
                    <a:pt x="80" y="405"/>
                  </a:lnTo>
                  <a:lnTo>
                    <a:pt x="113" y="307"/>
                  </a:lnTo>
                  <a:lnTo>
                    <a:pt x="153" y="212"/>
                  </a:lnTo>
                  <a:lnTo>
                    <a:pt x="198" y="119"/>
                  </a:lnTo>
                  <a:lnTo>
                    <a:pt x="247" y="29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15"/>
            <p:cNvSpPr>
              <a:spLocks noEditPoints="1"/>
            </p:cNvSpPr>
            <p:nvPr/>
          </p:nvSpPr>
          <p:spPr bwMode="auto">
            <a:xfrm>
              <a:off x="-887413" y="931824"/>
              <a:ext cx="1716088" cy="515937"/>
            </a:xfrm>
            <a:custGeom>
              <a:avLst/>
              <a:gdLst>
                <a:gd name="T0" fmla="*/ 923 w 2162"/>
                <a:gd name="T1" fmla="*/ 193 h 651"/>
                <a:gd name="T2" fmla="*/ 920 w 2162"/>
                <a:gd name="T3" fmla="*/ 200 h 651"/>
                <a:gd name="T4" fmla="*/ 912 w 2162"/>
                <a:gd name="T5" fmla="*/ 209 h 651"/>
                <a:gd name="T6" fmla="*/ 900 w 2162"/>
                <a:gd name="T7" fmla="*/ 219 h 651"/>
                <a:gd name="T8" fmla="*/ 886 w 2162"/>
                <a:gd name="T9" fmla="*/ 231 h 651"/>
                <a:gd name="T10" fmla="*/ 871 w 2162"/>
                <a:gd name="T11" fmla="*/ 243 h 651"/>
                <a:gd name="T12" fmla="*/ 855 w 2162"/>
                <a:gd name="T13" fmla="*/ 254 h 651"/>
                <a:gd name="T14" fmla="*/ 839 w 2162"/>
                <a:gd name="T15" fmla="*/ 265 h 651"/>
                <a:gd name="T16" fmla="*/ 826 w 2162"/>
                <a:gd name="T17" fmla="*/ 274 h 651"/>
                <a:gd name="T18" fmla="*/ 815 w 2162"/>
                <a:gd name="T19" fmla="*/ 281 h 651"/>
                <a:gd name="T20" fmla="*/ 807 w 2162"/>
                <a:gd name="T21" fmla="*/ 286 h 651"/>
                <a:gd name="T22" fmla="*/ 805 w 2162"/>
                <a:gd name="T23" fmla="*/ 288 h 651"/>
                <a:gd name="T24" fmla="*/ 923 w 2162"/>
                <a:gd name="T25" fmla="*/ 357 h 651"/>
                <a:gd name="T26" fmla="*/ 1170 w 2162"/>
                <a:gd name="T27" fmla="*/ 293 h 651"/>
                <a:gd name="T28" fmla="*/ 1111 w 2162"/>
                <a:gd name="T29" fmla="*/ 193 h 651"/>
                <a:gd name="T30" fmla="*/ 1005 w 2162"/>
                <a:gd name="T31" fmla="*/ 226 h 651"/>
                <a:gd name="T32" fmla="*/ 923 w 2162"/>
                <a:gd name="T33" fmla="*/ 193 h 651"/>
                <a:gd name="T34" fmla="*/ 1654 w 2162"/>
                <a:gd name="T35" fmla="*/ 77 h 651"/>
                <a:gd name="T36" fmla="*/ 1470 w 2162"/>
                <a:gd name="T37" fmla="*/ 179 h 651"/>
                <a:gd name="T38" fmla="*/ 1364 w 2162"/>
                <a:gd name="T39" fmla="*/ 244 h 651"/>
                <a:gd name="T40" fmla="*/ 1437 w 2162"/>
                <a:gd name="T41" fmla="*/ 292 h 651"/>
                <a:gd name="T42" fmla="*/ 1601 w 2162"/>
                <a:gd name="T43" fmla="*/ 274 h 651"/>
                <a:gd name="T44" fmla="*/ 1772 w 2162"/>
                <a:gd name="T45" fmla="*/ 146 h 651"/>
                <a:gd name="T46" fmla="*/ 1654 w 2162"/>
                <a:gd name="T47" fmla="*/ 77 h 651"/>
                <a:gd name="T48" fmla="*/ 1393 w 2162"/>
                <a:gd name="T49" fmla="*/ 0 h 651"/>
                <a:gd name="T50" fmla="*/ 1495 w 2162"/>
                <a:gd name="T51" fmla="*/ 3 h 651"/>
                <a:gd name="T52" fmla="*/ 1597 w 2162"/>
                <a:gd name="T53" fmla="*/ 12 h 651"/>
                <a:gd name="T54" fmla="*/ 1695 w 2162"/>
                <a:gd name="T55" fmla="*/ 26 h 651"/>
                <a:gd name="T56" fmla="*/ 1793 w 2162"/>
                <a:gd name="T57" fmla="*/ 46 h 651"/>
                <a:gd name="T58" fmla="*/ 1888 w 2162"/>
                <a:gd name="T59" fmla="*/ 70 h 651"/>
                <a:gd name="T60" fmla="*/ 1982 w 2162"/>
                <a:gd name="T61" fmla="*/ 99 h 651"/>
                <a:gd name="T62" fmla="*/ 2073 w 2162"/>
                <a:gd name="T63" fmla="*/ 133 h 651"/>
                <a:gd name="T64" fmla="*/ 2162 w 2162"/>
                <a:gd name="T65" fmla="*/ 172 h 651"/>
                <a:gd name="T66" fmla="*/ 2097 w 2162"/>
                <a:gd name="T67" fmla="*/ 182 h 651"/>
                <a:gd name="T68" fmla="*/ 1920 w 2162"/>
                <a:gd name="T69" fmla="*/ 155 h 651"/>
                <a:gd name="T70" fmla="*/ 1794 w 2162"/>
                <a:gd name="T71" fmla="*/ 238 h 651"/>
                <a:gd name="T72" fmla="*/ 1706 w 2162"/>
                <a:gd name="T73" fmla="*/ 336 h 651"/>
                <a:gd name="T74" fmla="*/ 1383 w 2162"/>
                <a:gd name="T75" fmla="*/ 365 h 651"/>
                <a:gd name="T76" fmla="*/ 1251 w 2162"/>
                <a:gd name="T77" fmla="*/ 344 h 651"/>
                <a:gd name="T78" fmla="*/ 1159 w 2162"/>
                <a:gd name="T79" fmla="*/ 485 h 651"/>
                <a:gd name="T80" fmla="*/ 893 w 2162"/>
                <a:gd name="T81" fmla="*/ 500 h 651"/>
                <a:gd name="T82" fmla="*/ 727 w 2162"/>
                <a:gd name="T83" fmla="*/ 452 h 651"/>
                <a:gd name="T84" fmla="*/ 579 w 2162"/>
                <a:gd name="T85" fmla="*/ 533 h 651"/>
                <a:gd name="T86" fmla="*/ 258 w 2162"/>
                <a:gd name="T87" fmla="*/ 577 h 651"/>
                <a:gd name="T88" fmla="*/ 1 w 2162"/>
                <a:gd name="T89" fmla="*/ 651 h 651"/>
                <a:gd name="T90" fmla="*/ 0 w 2162"/>
                <a:gd name="T91" fmla="*/ 651 h 651"/>
                <a:gd name="T92" fmla="*/ 69 w 2162"/>
                <a:gd name="T93" fmla="*/ 573 h 651"/>
                <a:gd name="T94" fmla="*/ 142 w 2162"/>
                <a:gd name="T95" fmla="*/ 500 h 651"/>
                <a:gd name="T96" fmla="*/ 218 w 2162"/>
                <a:gd name="T97" fmla="*/ 430 h 651"/>
                <a:gd name="T98" fmla="*/ 299 w 2162"/>
                <a:gd name="T99" fmla="*/ 366 h 651"/>
                <a:gd name="T100" fmla="*/ 384 w 2162"/>
                <a:gd name="T101" fmla="*/ 306 h 651"/>
                <a:gd name="T102" fmla="*/ 472 w 2162"/>
                <a:gd name="T103" fmla="*/ 251 h 651"/>
                <a:gd name="T104" fmla="*/ 564 w 2162"/>
                <a:gd name="T105" fmla="*/ 200 h 651"/>
                <a:gd name="T106" fmla="*/ 658 w 2162"/>
                <a:gd name="T107" fmla="*/ 154 h 651"/>
                <a:gd name="T108" fmla="*/ 756 w 2162"/>
                <a:gd name="T109" fmla="*/ 115 h 651"/>
                <a:gd name="T110" fmla="*/ 857 w 2162"/>
                <a:gd name="T111" fmla="*/ 81 h 651"/>
                <a:gd name="T112" fmla="*/ 959 w 2162"/>
                <a:gd name="T113" fmla="*/ 53 h 651"/>
                <a:gd name="T114" fmla="*/ 1065 w 2162"/>
                <a:gd name="T115" fmla="*/ 30 h 651"/>
                <a:gd name="T116" fmla="*/ 1172 w 2162"/>
                <a:gd name="T117" fmla="*/ 13 h 651"/>
                <a:gd name="T118" fmla="*/ 1281 w 2162"/>
                <a:gd name="T119" fmla="*/ 4 h 651"/>
                <a:gd name="T120" fmla="*/ 1393 w 2162"/>
                <a:gd name="T121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2" h="651">
                  <a:moveTo>
                    <a:pt x="923" y="193"/>
                  </a:moveTo>
                  <a:lnTo>
                    <a:pt x="920" y="200"/>
                  </a:lnTo>
                  <a:lnTo>
                    <a:pt x="912" y="209"/>
                  </a:lnTo>
                  <a:lnTo>
                    <a:pt x="900" y="219"/>
                  </a:lnTo>
                  <a:lnTo>
                    <a:pt x="886" y="231"/>
                  </a:lnTo>
                  <a:lnTo>
                    <a:pt x="871" y="243"/>
                  </a:lnTo>
                  <a:lnTo>
                    <a:pt x="855" y="254"/>
                  </a:lnTo>
                  <a:lnTo>
                    <a:pt x="839" y="265"/>
                  </a:lnTo>
                  <a:lnTo>
                    <a:pt x="826" y="274"/>
                  </a:lnTo>
                  <a:lnTo>
                    <a:pt x="815" y="281"/>
                  </a:lnTo>
                  <a:lnTo>
                    <a:pt x="807" y="286"/>
                  </a:lnTo>
                  <a:lnTo>
                    <a:pt x="805" y="288"/>
                  </a:lnTo>
                  <a:lnTo>
                    <a:pt x="923" y="357"/>
                  </a:lnTo>
                  <a:lnTo>
                    <a:pt x="1170" y="293"/>
                  </a:lnTo>
                  <a:lnTo>
                    <a:pt x="1111" y="193"/>
                  </a:lnTo>
                  <a:lnTo>
                    <a:pt x="1005" y="226"/>
                  </a:lnTo>
                  <a:lnTo>
                    <a:pt x="923" y="193"/>
                  </a:lnTo>
                  <a:close/>
                  <a:moveTo>
                    <a:pt x="1654" y="77"/>
                  </a:moveTo>
                  <a:lnTo>
                    <a:pt x="1470" y="179"/>
                  </a:lnTo>
                  <a:lnTo>
                    <a:pt x="1364" y="244"/>
                  </a:lnTo>
                  <a:lnTo>
                    <a:pt x="1437" y="292"/>
                  </a:lnTo>
                  <a:lnTo>
                    <a:pt x="1601" y="274"/>
                  </a:lnTo>
                  <a:lnTo>
                    <a:pt x="1772" y="146"/>
                  </a:lnTo>
                  <a:lnTo>
                    <a:pt x="1654" y="77"/>
                  </a:lnTo>
                  <a:close/>
                  <a:moveTo>
                    <a:pt x="1393" y="0"/>
                  </a:moveTo>
                  <a:lnTo>
                    <a:pt x="1495" y="3"/>
                  </a:lnTo>
                  <a:lnTo>
                    <a:pt x="1597" y="12"/>
                  </a:lnTo>
                  <a:lnTo>
                    <a:pt x="1695" y="26"/>
                  </a:lnTo>
                  <a:lnTo>
                    <a:pt x="1793" y="46"/>
                  </a:lnTo>
                  <a:lnTo>
                    <a:pt x="1888" y="70"/>
                  </a:lnTo>
                  <a:lnTo>
                    <a:pt x="1982" y="99"/>
                  </a:lnTo>
                  <a:lnTo>
                    <a:pt x="2073" y="133"/>
                  </a:lnTo>
                  <a:lnTo>
                    <a:pt x="2162" y="172"/>
                  </a:lnTo>
                  <a:lnTo>
                    <a:pt x="2097" y="182"/>
                  </a:lnTo>
                  <a:lnTo>
                    <a:pt x="1920" y="155"/>
                  </a:lnTo>
                  <a:lnTo>
                    <a:pt x="1794" y="238"/>
                  </a:lnTo>
                  <a:lnTo>
                    <a:pt x="1706" y="336"/>
                  </a:lnTo>
                  <a:lnTo>
                    <a:pt x="1383" y="365"/>
                  </a:lnTo>
                  <a:lnTo>
                    <a:pt x="1251" y="344"/>
                  </a:lnTo>
                  <a:lnTo>
                    <a:pt x="1159" y="485"/>
                  </a:lnTo>
                  <a:lnTo>
                    <a:pt x="893" y="500"/>
                  </a:lnTo>
                  <a:lnTo>
                    <a:pt x="727" y="452"/>
                  </a:lnTo>
                  <a:lnTo>
                    <a:pt x="579" y="533"/>
                  </a:lnTo>
                  <a:lnTo>
                    <a:pt x="258" y="577"/>
                  </a:lnTo>
                  <a:lnTo>
                    <a:pt x="1" y="651"/>
                  </a:lnTo>
                  <a:lnTo>
                    <a:pt x="0" y="651"/>
                  </a:lnTo>
                  <a:lnTo>
                    <a:pt x="69" y="573"/>
                  </a:lnTo>
                  <a:lnTo>
                    <a:pt x="142" y="500"/>
                  </a:lnTo>
                  <a:lnTo>
                    <a:pt x="218" y="430"/>
                  </a:lnTo>
                  <a:lnTo>
                    <a:pt x="299" y="366"/>
                  </a:lnTo>
                  <a:lnTo>
                    <a:pt x="384" y="306"/>
                  </a:lnTo>
                  <a:lnTo>
                    <a:pt x="472" y="251"/>
                  </a:lnTo>
                  <a:lnTo>
                    <a:pt x="564" y="200"/>
                  </a:lnTo>
                  <a:lnTo>
                    <a:pt x="658" y="154"/>
                  </a:lnTo>
                  <a:lnTo>
                    <a:pt x="756" y="115"/>
                  </a:lnTo>
                  <a:lnTo>
                    <a:pt x="857" y="81"/>
                  </a:lnTo>
                  <a:lnTo>
                    <a:pt x="959" y="53"/>
                  </a:lnTo>
                  <a:lnTo>
                    <a:pt x="1065" y="30"/>
                  </a:lnTo>
                  <a:lnTo>
                    <a:pt x="1172" y="13"/>
                  </a:lnTo>
                  <a:lnTo>
                    <a:pt x="1281" y="4"/>
                  </a:lnTo>
                  <a:lnTo>
                    <a:pt x="1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53" name="Freeform 39"/>
          <p:cNvSpPr>
            <a:spLocks noEditPoints="1"/>
          </p:cNvSpPr>
          <p:nvPr/>
        </p:nvSpPr>
        <p:spPr bwMode="auto">
          <a:xfrm>
            <a:off x="2548491" y="5224018"/>
            <a:ext cx="396728" cy="382228"/>
          </a:xfrm>
          <a:custGeom>
            <a:avLst/>
            <a:gdLst>
              <a:gd name="T0" fmla="*/ 2030 w 4444"/>
              <a:gd name="T1" fmla="*/ 1237 h 4434"/>
              <a:gd name="T2" fmla="*/ 1782 w 4444"/>
              <a:gd name="T3" fmla="*/ 1317 h 4434"/>
              <a:gd name="T4" fmla="*/ 1567 w 4444"/>
              <a:gd name="T5" fmla="*/ 1456 h 4434"/>
              <a:gd name="T6" fmla="*/ 1395 w 4444"/>
              <a:gd name="T7" fmla="*/ 1643 h 4434"/>
              <a:gd name="T8" fmla="*/ 1275 w 4444"/>
              <a:gd name="T9" fmla="*/ 1870 h 4434"/>
              <a:gd name="T10" fmla="*/ 1216 w 4444"/>
              <a:gd name="T11" fmla="*/ 2127 h 4434"/>
              <a:gd name="T12" fmla="*/ 1229 w 4444"/>
              <a:gd name="T13" fmla="*/ 2395 h 4434"/>
              <a:gd name="T14" fmla="*/ 1308 w 4444"/>
              <a:gd name="T15" fmla="*/ 2644 h 4434"/>
              <a:gd name="T16" fmla="*/ 1446 w 4444"/>
              <a:gd name="T17" fmla="*/ 2859 h 4434"/>
              <a:gd name="T18" fmla="*/ 1634 w 4444"/>
              <a:gd name="T19" fmla="*/ 3031 h 4434"/>
              <a:gd name="T20" fmla="*/ 1861 w 4444"/>
              <a:gd name="T21" fmla="*/ 3151 h 4434"/>
              <a:gd name="T22" fmla="*/ 2118 w 4444"/>
              <a:gd name="T23" fmla="*/ 3209 h 4434"/>
              <a:gd name="T24" fmla="*/ 2389 w 4444"/>
              <a:gd name="T25" fmla="*/ 3197 h 4434"/>
              <a:gd name="T26" fmla="*/ 2637 w 4444"/>
              <a:gd name="T27" fmla="*/ 3117 h 4434"/>
              <a:gd name="T28" fmla="*/ 2852 w 4444"/>
              <a:gd name="T29" fmla="*/ 2978 h 4434"/>
              <a:gd name="T30" fmla="*/ 3025 w 4444"/>
              <a:gd name="T31" fmla="*/ 2791 h 4434"/>
              <a:gd name="T32" fmla="*/ 3144 w 4444"/>
              <a:gd name="T33" fmla="*/ 2564 h 4434"/>
              <a:gd name="T34" fmla="*/ 3203 w 4444"/>
              <a:gd name="T35" fmla="*/ 2307 h 4434"/>
              <a:gd name="T36" fmla="*/ 3192 w 4444"/>
              <a:gd name="T37" fmla="*/ 2038 h 4434"/>
              <a:gd name="T38" fmla="*/ 3112 w 4444"/>
              <a:gd name="T39" fmla="*/ 1790 h 4434"/>
              <a:gd name="T40" fmla="*/ 2973 w 4444"/>
              <a:gd name="T41" fmla="*/ 1575 h 4434"/>
              <a:gd name="T42" fmla="*/ 2785 w 4444"/>
              <a:gd name="T43" fmla="*/ 1404 h 4434"/>
              <a:gd name="T44" fmla="*/ 2558 w 4444"/>
              <a:gd name="T45" fmla="*/ 1283 h 4434"/>
              <a:gd name="T46" fmla="*/ 2301 w 4444"/>
              <a:gd name="T47" fmla="*/ 1225 h 4434"/>
              <a:gd name="T48" fmla="*/ 2691 w 4444"/>
              <a:gd name="T49" fmla="*/ 0 h 4434"/>
              <a:gd name="T50" fmla="*/ 2898 w 4444"/>
              <a:gd name="T51" fmla="*/ 696 h 4434"/>
              <a:gd name="T52" fmla="*/ 3444 w 4444"/>
              <a:gd name="T53" fmla="*/ 301 h 4434"/>
              <a:gd name="T54" fmla="*/ 4124 w 4444"/>
              <a:gd name="T55" fmla="*/ 980 h 4434"/>
              <a:gd name="T56" fmla="*/ 3720 w 4444"/>
              <a:gd name="T57" fmla="*/ 1502 h 4434"/>
              <a:gd name="T58" fmla="*/ 3814 w 4444"/>
              <a:gd name="T59" fmla="*/ 1748 h 4434"/>
              <a:gd name="T60" fmla="*/ 4373 w 4444"/>
              <a:gd name="T61" fmla="*/ 2709 h 4434"/>
              <a:gd name="T62" fmla="*/ 3772 w 4444"/>
              <a:gd name="T63" fmla="*/ 2811 h 4434"/>
              <a:gd name="T64" fmla="*/ 4124 w 4444"/>
              <a:gd name="T65" fmla="*/ 3454 h 4434"/>
              <a:gd name="T66" fmla="*/ 3444 w 4444"/>
              <a:gd name="T67" fmla="*/ 4133 h 4434"/>
              <a:gd name="T68" fmla="*/ 2811 w 4444"/>
              <a:gd name="T69" fmla="*/ 3774 h 4434"/>
              <a:gd name="T70" fmla="*/ 1752 w 4444"/>
              <a:gd name="T71" fmla="*/ 4434 h 4434"/>
              <a:gd name="T72" fmla="*/ 1539 w 4444"/>
              <a:gd name="T73" fmla="*/ 3746 h 4434"/>
              <a:gd name="T74" fmla="*/ 999 w 4444"/>
              <a:gd name="T75" fmla="*/ 4133 h 4434"/>
              <a:gd name="T76" fmla="*/ 318 w 4444"/>
              <a:gd name="T77" fmla="*/ 3454 h 4434"/>
              <a:gd name="T78" fmla="*/ 705 w 4444"/>
              <a:gd name="T79" fmla="*/ 2943 h 4434"/>
              <a:gd name="T80" fmla="*/ 605 w 4444"/>
              <a:gd name="T81" fmla="*/ 2686 h 4434"/>
              <a:gd name="T82" fmla="*/ 612 w 4444"/>
              <a:gd name="T83" fmla="*/ 1725 h 4434"/>
              <a:gd name="T84" fmla="*/ 748 w 4444"/>
              <a:gd name="T85" fmla="*/ 1409 h 4434"/>
              <a:gd name="T86" fmla="*/ 999 w 4444"/>
              <a:gd name="T87" fmla="*/ 301 h 4434"/>
              <a:gd name="T88" fmla="*/ 1532 w 4444"/>
              <a:gd name="T89" fmla="*/ 692 h 4434"/>
              <a:gd name="T90" fmla="*/ 1728 w 4444"/>
              <a:gd name="T91" fmla="*/ 0 h 4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44" h="4434">
                <a:moveTo>
                  <a:pt x="2210" y="1221"/>
                </a:moveTo>
                <a:lnTo>
                  <a:pt x="2118" y="1225"/>
                </a:lnTo>
                <a:lnTo>
                  <a:pt x="2030" y="1237"/>
                </a:lnTo>
                <a:lnTo>
                  <a:pt x="1944" y="1256"/>
                </a:lnTo>
                <a:lnTo>
                  <a:pt x="1861" y="1283"/>
                </a:lnTo>
                <a:lnTo>
                  <a:pt x="1782" y="1317"/>
                </a:lnTo>
                <a:lnTo>
                  <a:pt x="1706" y="1356"/>
                </a:lnTo>
                <a:lnTo>
                  <a:pt x="1634" y="1404"/>
                </a:lnTo>
                <a:lnTo>
                  <a:pt x="1567" y="1456"/>
                </a:lnTo>
                <a:lnTo>
                  <a:pt x="1505" y="1513"/>
                </a:lnTo>
                <a:lnTo>
                  <a:pt x="1446" y="1575"/>
                </a:lnTo>
                <a:lnTo>
                  <a:pt x="1395" y="1643"/>
                </a:lnTo>
                <a:lnTo>
                  <a:pt x="1348" y="1715"/>
                </a:lnTo>
                <a:lnTo>
                  <a:pt x="1308" y="1790"/>
                </a:lnTo>
                <a:lnTo>
                  <a:pt x="1275" y="1870"/>
                </a:lnTo>
                <a:lnTo>
                  <a:pt x="1248" y="1953"/>
                </a:lnTo>
                <a:lnTo>
                  <a:pt x="1229" y="2038"/>
                </a:lnTo>
                <a:lnTo>
                  <a:pt x="1216" y="2127"/>
                </a:lnTo>
                <a:lnTo>
                  <a:pt x="1212" y="2218"/>
                </a:lnTo>
                <a:lnTo>
                  <a:pt x="1216" y="2307"/>
                </a:lnTo>
                <a:lnTo>
                  <a:pt x="1229" y="2395"/>
                </a:lnTo>
                <a:lnTo>
                  <a:pt x="1248" y="2481"/>
                </a:lnTo>
                <a:lnTo>
                  <a:pt x="1275" y="2564"/>
                </a:lnTo>
                <a:lnTo>
                  <a:pt x="1308" y="2644"/>
                </a:lnTo>
                <a:lnTo>
                  <a:pt x="1348" y="2719"/>
                </a:lnTo>
                <a:lnTo>
                  <a:pt x="1395" y="2791"/>
                </a:lnTo>
                <a:lnTo>
                  <a:pt x="1446" y="2859"/>
                </a:lnTo>
                <a:lnTo>
                  <a:pt x="1505" y="2921"/>
                </a:lnTo>
                <a:lnTo>
                  <a:pt x="1567" y="2978"/>
                </a:lnTo>
                <a:lnTo>
                  <a:pt x="1634" y="3031"/>
                </a:lnTo>
                <a:lnTo>
                  <a:pt x="1706" y="3077"/>
                </a:lnTo>
                <a:lnTo>
                  <a:pt x="1782" y="3117"/>
                </a:lnTo>
                <a:lnTo>
                  <a:pt x="1861" y="3151"/>
                </a:lnTo>
                <a:lnTo>
                  <a:pt x="1944" y="3178"/>
                </a:lnTo>
                <a:lnTo>
                  <a:pt x="2030" y="3197"/>
                </a:lnTo>
                <a:lnTo>
                  <a:pt x="2118" y="3209"/>
                </a:lnTo>
                <a:lnTo>
                  <a:pt x="2210" y="3213"/>
                </a:lnTo>
                <a:lnTo>
                  <a:pt x="2301" y="3209"/>
                </a:lnTo>
                <a:lnTo>
                  <a:pt x="2389" y="3197"/>
                </a:lnTo>
                <a:lnTo>
                  <a:pt x="2475" y="3178"/>
                </a:lnTo>
                <a:lnTo>
                  <a:pt x="2558" y="3151"/>
                </a:lnTo>
                <a:lnTo>
                  <a:pt x="2637" y="3117"/>
                </a:lnTo>
                <a:lnTo>
                  <a:pt x="2713" y="3077"/>
                </a:lnTo>
                <a:lnTo>
                  <a:pt x="2785" y="3031"/>
                </a:lnTo>
                <a:lnTo>
                  <a:pt x="2852" y="2978"/>
                </a:lnTo>
                <a:lnTo>
                  <a:pt x="2914" y="2921"/>
                </a:lnTo>
                <a:lnTo>
                  <a:pt x="2973" y="2859"/>
                </a:lnTo>
                <a:lnTo>
                  <a:pt x="3025" y="2791"/>
                </a:lnTo>
                <a:lnTo>
                  <a:pt x="3071" y="2719"/>
                </a:lnTo>
                <a:lnTo>
                  <a:pt x="3112" y="2644"/>
                </a:lnTo>
                <a:lnTo>
                  <a:pt x="3144" y="2564"/>
                </a:lnTo>
                <a:lnTo>
                  <a:pt x="3172" y="2481"/>
                </a:lnTo>
                <a:lnTo>
                  <a:pt x="3192" y="2395"/>
                </a:lnTo>
                <a:lnTo>
                  <a:pt x="3203" y="2307"/>
                </a:lnTo>
                <a:lnTo>
                  <a:pt x="3207" y="2218"/>
                </a:lnTo>
                <a:lnTo>
                  <a:pt x="3203" y="2127"/>
                </a:lnTo>
                <a:lnTo>
                  <a:pt x="3192" y="2038"/>
                </a:lnTo>
                <a:lnTo>
                  <a:pt x="3172" y="1953"/>
                </a:lnTo>
                <a:lnTo>
                  <a:pt x="3144" y="1870"/>
                </a:lnTo>
                <a:lnTo>
                  <a:pt x="3112" y="1790"/>
                </a:lnTo>
                <a:lnTo>
                  <a:pt x="3071" y="1715"/>
                </a:lnTo>
                <a:lnTo>
                  <a:pt x="3025" y="1643"/>
                </a:lnTo>
                <a:lnTo>
                  <a:pt x="2973" y="1575"/>
                </a:lnTo>
                <a:lnTo>
                  <a:pt x="2914" y="1513"/>
                </a:lnTo>
                <a:lnTo>
                  <a:pt x="2852" y="1456"/>
                </a:lnTo>
                <a:lnTo>
                  <a:pt x="2785" y="1404"/>
                </a:lnTo>
                <a:lnTo>
                  <a:pt x="2713" y="1356"/>
                </a:lnTo>
                <a:lnTo>
                  <a:pt x="2637" y="1317"/>
                </a:lnTo>
                <a:lnTo>
                  <a:pt x="2558" y="1283"/>
                </a:lnTo>
                <a:lnTo>
                  <a:pt x="2475" y="1256"/>
                </a:lnTo>
                <a:lnTo>
                  <a:pt x="2389" y="1237"/>
                </a:lnTo>
                <a:lnTo>
                  <a:pt x="2301" y="1225"/>
                </a:lnTo>
                <a:lnTo>
                  <a:pt x="2210" y="1221"/>
                </a:lnTo>
                <a:close/>
                <a:moveTo>
                  <a:pt x="1728" y="0"/>
                </a:moveTo>
                <a:lnTo>
                  <a:pt x="2691" y="0"/>
                </a:lnTo>
                <a:lnTo>
                  <a:pt x="2691" y="619"/>
                </a:lnTo>
                <a:lnTo>
                  <a:pt x="2796" y="654"/>
                </a:lnTo>
                <a:lnTo>
                  <a:pt x="2898" y="696"/>
                </a:lnTo>
                <a:lnTo>
                  <a:pt x="2997" y="747"/>
                </a:lnTo>
                <a:lnTo>
                  <a:pt x="3393" y="350"/>
                </a:lnTo>
                <a:lnTo>
                  <a:pt x="3444" y="301"/>
                </a:lnTo>
                <a:lnTo>
                  <a:pt x="3494" y="350"/>
                </a:lnTo>
                <a:lnTo>
                  <a:pt x="4075" y="930"/>
                </a:lnTo>
                <a:lnTo>
                  <a:pt x="4124" y="980"/>
                </a:lnTo>
                <a:lnTo>
                  <a:pt x="4075" y="1031"/>
                </a:lnTo>
                <a:lnTo>
                  <a:pt x="3680" y="1424"/>
                </a:lnTo>
                <a:lnTo>
                  <a:pt x="3720" y="1502"/>
                </a:lnTo>
                <a:lnTo>
                  <a:pt x="3755" y="1583"/>
                </a:lnTo>
                <a:lnTo>
                  <a:pt x="3787" y="1665"/>
                </a:lnTo>
                <a:lnTo>
                  <a:pt x="3814" y="1748"/>
                </a:lnTo>
                <a:lnTo>
                  <a:pt x="4444" y="1748"/>
                </a:lnTo>
                <a:lnTo>
                  <a:pt x="4444" y="2709"/>
                </a:lnTo>
                <a:lnTo>
                  <a:pt x="4373" y="2709"/>
                </a:lnTo>
                <a:lnTo>
                  <a:pt x="4373" y="2709"/>
                </a:lnTo>
                <a:lnTo>
                  <a:pt x="3807" y="2709"/>
                </a:lnTo>
                <a:lnTo>
                  <a:pt x="3772" y="2811"/>
                </a:lnTo>
                <a:lnTo>
                  <a:pt x="3729" y="2912"/>
                </a:lnTo>
                <a:lnTo>
                  <a:pt x="3680" y="3009"/>
                </a:lnTo>
                <a:lnTo>
                  <a:pt x="4124" y="3454"/>
                </a:lnTo>
                <a:lnTo>
                  <a:pt x="4075" y="3504"/>
                </a:lnTo>
                <a:lnTo>
                  <a:pt x="3494" y="4084"/>
                </a:lnTo>
                <a:lnTo>
                  <a:pt x="3444" y="4133"/>
                </a:lnTo>
                <a:lnTo>
                  <a:pt x="2997" y="3688"/>
                </a:lnTo>
                <a:lnTo>
                  <a:pt x="2906" y="3733"/>
                </a:lnTo>
                <a:lnTo>
                  <a:pt x="2811" y="3774"/>
                </a:lnTo>
                <a:lnTo>
                  <a:pt x="2714" y="3808"/>
                </a:lnTo>
                <a:lnTo>
                  <a:pt x="2714" y="4434"/>
                </a:lnTo>
                <a:lnTo>
                  <a:pt x="1752" y="4434"/>
                </a:lnTo>
                <a:lnTo>
                  <a:pt x="1752" y="3822"/>
                </a:lnTo>
                <a:lnTo>
                  <a:pt x="1644" y="3786"/>
                </a:lnTo>
                <a:lnTo>
                  <a:pt x="1539" y="3746"/>
                </a:lnTo>
                <a:lnTo>
                  <a:pt x="1437" y="3697"/>
                </a:lnTo>
                <a:lnTo>
                  <a:pt x="1049" y="4084"/>
                </a:lnTo>
                <a:lnTo>
                  <a:pt x="999" y="4133"/>
                </a:lnTo>
                <a:lnTo>
                  <a:pt x="950" y="4084"/>
                </a:lnTo>
                <a:lnTo>
                  <a:pt x="369" y="3504"/>
                </a:lnTo>
                <a:lnTo>
                  <a:pt x="318" y="3454"/>
                </a:lnTo>
                <a:lnTo>
                  <a:pt x="369" y="3405"/>
                </a:lnTo>
                <a:lnTo>
                  <a:pt x="748" y="3024"/>
                </a:lnTo>
                <a:lnTo>
                  <a:pt x="705" y="2943"/>
                </a:lnTo>
                <a:lnTo>
                  <a:pt x="667" y="2859"/>
                </a:lnTo>
                <a:lnTo>
                  <a:pt x="634" y="2773"/>
                </a:lnTo>
                <a:lnTo>
                  <a:pt x="605" y="2686"/>
                </a:lnTo>
                <a:lnTo>
                  <a:pt x="0" y="2686"/>
                </a:lnTo>
                <a:lnTo>
                  <a:pt x="0" y="1725"/>
                </a:lnTo>
                <a:lnTo>
                  <a:pt x="612" y="1725"/>
                </a:lnTo>
                <a:lnTo>
                  <a:pt x="650" y="1617"/>
                </a:lnTo>
                <a:lnTo>
                  <a:pt x="695" y="1511"/>
                </a:lnTo>
                <a:lnTo>
                  <a:pt x="748" y="1409"/>
                </a:lnTo>
                <a:lnTo>
                  <a:pt x="369" y="1031"/>
                </a:lnTo>
                <a:lnTo>
                  <a:pt x="318" y="980"/>
                </a:lnTo>
                <a:lnTo>
                  <a:pt x="999" y="301"/>
                </a:lnTo>
                <a:lnTo>
                  <a:pt x="1049" y="350"/>
                </a:lnTo>
                <a:lnTo>
                  <a:pt x="1437" y="737"/>
                </a:lnTo>
                <a:lnTo>
                  <a:pt x="1532" y="692"/>
                </a:lnTo>
                <a:lnTo>
                  <a:pt x="1629" y="653"/>
                </a:lnTo>
                <a:lnTo>
                  <a:pt x="1728" y="619"/>
                </a:lnTo>
                <a:lnTo>
                  <a:pt x="1728" y="0"/>
                </a:lnTo>
                <a:close/>
              </a:path>
            </a:pathLst>
          </a:custGeom>
          <a:solidFill>
            <a:srgbClr val="008E8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>
            <a:extLst>
              <a:ext uri="{FF2B5EF4-FFF2-40B4-BE49-F238E27FC236}">
                <a16:creationId xmlns:a16="http://schemas.microsoft.com/office/drawing/2014/main" id="{75A4E119-0614-BB41-ABAA-A593EDFE45F8}"/>
              </a:ext>
            </a:extLst>
          </p:cNvPr>
          <p:cNvSpPr txBox="1">
            <a:spLocks/>
          </p:cNvSpPr>
          <p:nvPr/>
        </p:nvSpPr>
        <p:spPr>
          <a:xfrm>
            <a:off x="322062" y="321099"/>
            <a:ext cx="10269847" cy="229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all" dirty="0"/>
              <a:t>Participation requirements for trading license holders</a:t>
            </a:r>
          </a:p>
        </p:txBody>
      </p:sp>
      <p:sp>
        <p:nvSpPr>
          <p:cNvPr id="71" name="Content Placeholder 1"/>
          <p:cNvSpPr txBox="1">
            <a:spLocks/>
          </p:cNvSpPr>
          <p:nvPr/>
        </p:nvSpPr>
        <p:spPr>
          <a:xfrm>
            <a:off x="2594665" y="1406099"/>
            <a:ext cx="8888275" cy="4686693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Proof of</a:t>
            </a:r>
            <a:r>
              <a:rPr lang="en-US" sz="1600" b="1" dirty="0"/>
              <a:t> </a:t>
            </a:r>
            <a:r>
              <a:rPr lang="en-US" sz="1600" b="1" u="sng" dirty="0"/>
              <a:t>shareholders funds</a:t>
            </a:r>
            <a:r>
              <a:rPr lang="en-US" sz="1600" b="1" dirty="0"/>
              <a:t> </a:t>
            </a:r>
            <a:r>
              <a:rPr lang="en-US" sz="1600" dirty="0"/>
              <a:t>of </a:t>
            </a:r>
            <a:r>
              <a:rPr lang="en-US" sz="1600" b="1" dirty="0"/>
              <a:t>₦300,000,000. </a:t>
            </a:r>
            <a:r>
              <a:rPr lang="en-US" sz="1600" dirty="0"/>
              <a:t>The following assets are eligible for consideration in the minimum capital asset mix: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Liquid assets represented in cash shall be substantiated by investment letters, treasury bill certificates, fixed deposits and Bank statement(s)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Equity Investments represented by stocks substantiated by the CSCS statement;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For real estate property, valuation Certificate from a registered valuer duly registered with SEC. </a:t>
            </a:r>
            <a:endParaRPr lang="en-US" sz="1600" b="1" dirty="0"/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Maintenance of </a:t>
            </a:r>
            <a:r>
              <a:rPr lang="en-US" sz="1600" b="1" u="sng" dirty="0"/>
              <a:t>Net Liquid Capital </a:t>
            </a:r>
            <a:r>
              <a:rPr lang="en-US" sz="1600" dirty="0"/>
              <a:t>equal to Higher of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₦200,000,000 (₦300,000,000 for Market Makers) </a:t>
            </a:r>
            <a:r>
              <a:rPr lang="en-US" sz="1600" dirty="0"/>
              <a:t>or the amount set aside for position risk cover (set as a given % of the notional value of open positions – as determined by the Exchange). </a:t>
            </a:r>
          </a:p>
          <a:p>
            <a:pPr marL="371475" indent="0" algn="just">
              <a:buNone/>
            </a:pPr>
            <a:r>
              <a:rPr lang="en-GB" sz="1600" i="1" dirty="0"/>
              <a:t>The following defines the assets that constitute Net Liquid Capital: Cash, Nigerian Government Treasury Bills and Federal Government Bonds.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393" y="924030"/>
            <a:ext cx="1093429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Capital Requirements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42863" y="1636631"/>
            <a:ext cx="1751802" cy="1578395"/>
            <a:chOff x="842863" y="1636631"/>
            <a:chExt cx="1751802" cy="1578395"/>
          </a:xfrm>
        </p:grpSpPr>
        <p:sp>
          <p:nvSpPr>
            <p:cNvPr id="79" name="Freeform 32">
              <a:extLst>
                <a:ext uri="{FF2B5EF4-FFF2-40B4-BE49-F238E27FC236}">
                  <a16:creationId xmlns:a16="http://schemas.microsoft.com/office/drawing/2014/main" id="{F3757E93-6916-481D-8952-2FD2141B0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863" y="1636631"/>
              <a:ext cx="1751802" cy="1377773"/>
            </a:xfrm>
            <a:custGeom>
              <a:avLst/>
              <a:gdLst>
                <a:gd name="T0" fmla="*/ 3061 w 4766"/>
                <a:gd name="T1" fmla="*/ 2218 h 3974"/>
                <a:gd name="T2" fmla="*/ 3455 w 4766"/>
                <a:gd name="T3" fmla="*/ 2539 h 3974"/>
                <a:gd name="T4" fmla="*/ 3609 w 4766"/>
                <a:gd name="T5" fmla="*/ 3035 h 3974"/>
                <a:gd name="T6" fmla="*/ 3511 w 4766"/>
                <a:gd name="T7" fmla="*/ 3797 h 3974"/>
                <a:gd name="T8" fmla="*/ 3231 w 4766"/>
                <a:gd name="T9" fmla="*/ 3888 h 3974"/>
                <a:gd name="T10" fmla="*/ 2716 w 4766"/>
                <a:gd name="T11" fmla="*/ 3967 h 3974"/>
                <a:gd name="T12" fmla="*/ 2057 w 4766"/>
                <a:gd name="T13" fmla="*/ 3948 h 3974"/>
                <a:gd name="T14" fmla="*/ 1278 w 4766"/>
                <a:gd name="T15" fmla="*/ 3780 h 3974"/>
                <a:gd name="T16" fmla="*/ 1266 w 4766"/>
                <a:gd name="T17" fmla="*/ 2771 h 3974"/>
                <a:gd name="T18" fmla="*/ 1552 w 4766"/>
                <a:gd name="T19" fmla="*/ 2350 h 3974"/>
                <a:gd name="T20" fmla="*/ 2029 w 4766"/>
                <a:gd name="T21" fmla="*/ 2153 h 3974"/>
                <a:gd name="T22" fmla="*/ 4136 w 4766"/>
                <a:gd name="T23" fmla="*/ 1472 h 3974"/>
                <a:gd name="T24" fmla="*/ 4561 w 4766"/>
                <a:gd name="T25" fmla="*/ 1755 h 3974"/>
                <a:gd name="T26" fmla="*/ 4760 w 4766"/>
                <a:gd name="T27" fmla="*/ 2228 h 3974"/>
                <a:gd name="T28" fmla="*/ 4691 w 4766"/>
                <a:gd name="T29" fmla="*/ 3073 h 3974"/>
                <a:gd name="T30" fmla="*/ 4454 w 4766"/>
                <a:gd name="T31" fmla="*/ 3155 h 3974"/>
                <a:gd name="T32" fmla="*/ 3982 w 4766"/>
                <a:gd name="T33" fmla="*/ 3243 h 3974"/>
                <a:gd name="T34" fmla="*/ 3739 w 4766"/>
                <a:gd name="T35" fmla="*/ 2761 h 3974"/>
                <a:gd name="T36" fmla="*/ 3473 w 4766"/>
                <a:gd name="T37" fmla="*/ 2301 h 3974"/>
                <a:gd name="T38" fmla="*/ 3016 w 4766"/>
                <a:gd name="T39" fmla="*/ 2028 h 3974"/>
                <a:gd name="T40" fmla="*/ 3261 w 4766"/>
                <a:gd name="T41" fmla="*/ 1603 h 3974"/>
                <a:gd name="T42" fmla="*/ 1561 w 4766"/>
                <a:gd name="T43" fmla="*/ 1521 h 3974"/>
                <a:gd name="T44" fmla="*/ 1763 w 4766"/>
                <a:gd name="T45" fmla="*/ 1968 h 3974"/>
                <a:gd name="T46" fmla="*/ 1427 w 4766"/>
                <a:gd name="T47" fmla="*/ 2240 h 3974"/>
                <a:gd name="T48" fmla="*/ 1124 w 4766"/>
                <a:gd name="T49" fmla="*/ 2674 h 3974"/>
                <a:gd name="T50" fmla="*/ 947 w 4766"/>
                <a:gd name="T51" fmla="*/ 3244 h 3974"/>
                <a:gd name="T52" fmla="*/ 192 w 4766"/>
                <a:gd name="T53" fmla="*/ 3106 h 3974"/>
                <a:gd name="T54" fmla="*/ 18 w 4766"/>
                <a:gd name="T55" fmla="*/ 2141 h 3974"/>
                <a:gd name="T56" fmla="*/ 262 w 4766"/>
                <a:gd name="T57" fmla="*/ 1693 h 3974"/>
                <a:gd name="T58" fmla="*/ 714 w 4766"/>
                <a:gd name="T59" fmla="*/ 1450 h 3974"/>
                <a:gd name="T60" fmla="*/ 2638 w 4766"/>
                <a:gd name="T61" fmla="*/ 751 h 3974"/>
                <a:gd name="T62" fmla="*/ 2981 w 4766"/>
                <a:gd name="T63" fmla="*/ 999 h 3974"/>
                <a:gd name="T64" fmla="*/ 3117 w 4766"/>
                <a:gd name="T65" fmla="*/ 1408 h 3974"/>
                <a:gd name="T66" fmla="*/ 2981 w 4766"/>
                <a:gd name="T67" fmla="*/ 1816 h 3974"/>
                <a:gd name="T68" fmla="*/ 2638 w 4766"/>
                <a:gd name="T69" fmla="*/ 2066 h 3974"/>
                <a:gd name="T70" fmla="*/ 2196 w 4766"/>
                <a:gd name="T71" fmla="*/ 2066 h 3974"/>
                <a:gd name="T72" fmla="*/ 1854 w 4766"/>
                <a:gd name="T73" fmla="*/ 1817 h 3974"/>
                <a:gd name="T74" fmla="*/ 1719 w 4766"/>
                <a:gd name="T75" fmla="*/ 1408 h 3974"/>
                <a:gd name="T76" fmla="*/ 1854 w 4766"/>
                <a:gd name="T77" fmla="*/ 999 h 3974"/>
                <a:gd name="T78" fmla="*/ 2196 w 4766"/>
                <a:gd name="T79" fmla="*/ 751 h 3974"/>
                <a:gd name="T80" fmla="*/ 3723 w 4766"/>
                <a:gd name="T81" fmla="*/ 16 h 3974"/>
                <a:gd name="T82" fmla="*/ 4092 w 4766"/>
                <a:gd name="T83" fmla="*/ 228 h 3974"/>
                <a:gd name="T84" fmla="*/ 4268 w 4766"/>
                <a:gd name="T85" fmla="*/ 617 h 3974"/>
                <a:gd name="T86" fmla="*/ 4177 w 4766"/>
                <a:gd name="T87" fmla="*/ 1042 h 3974"/>
                <a:gd name="T88" fmla="*/ 3862 w 4766"/>
                <a:gd name="T89" fmla="*/ 1324 h 3974"/>
                <a:gd name="T90" fmla="*/ 3420 w 4766"/>
                <a:gd name="T91" fmla="*/ 1367 h 3974"/>
                <a:gd name="T92" fmla="*/ 3187 w 4766"/>
                <a:gd name="T93" fmla="*/ 1018 h 3974"/>
                <a:gd name="T94" fmla="*/ 2875 w 4766"/>
                <a:gd name="T95" fmla="*/ 682 h 3974"/>
                <a:gd name="T96" fmla="*/ 3032 w 4766"/>
                <a:gd name="T97" fmla="*/ 254 h 3974"/>
                <a:gd name="T98" fmla="*/ 3414 w 4766"/>
                <a:gd name="T99" fmla="*/ 18 h 3974"/>
                <a:gd name="T100" fmla="*/ 1413 w 4766"/>
                <a:gd name="T101" fmla="*/ 35 h 3974"/>
                <a:gd name="T102" fmla="*/ 1755 w 4766"/>
                <a:gd name="T103" fmla="*/ 283 h 3974"/>
                <a:gd name="T104" fmla="*/ 1890 w 4766"/>
                <a:gd name="T105" fmla="*/ 693 h 3974"/>
                <a:gd name="T106" fmla="*/ 1675 w 4766"/>
                <a:gd name="T107" fmla="*/ 971 h 3974"/>
                <a:gd name="T108" fmla="*/ 1449 w 4766"/>
                <a:gd name="T109" fmla="*/ 1336 h 3974"/>
                <a:gd name="T110" fmla="*/ 1041 w 4766"/>
                <a:gd name="T111" fmla="*/ 1369 h 3974"/>
                <a:gd name="T112" fmla="*/ 672 w 4766"/>
                <a:gd name="T113" fmla="*/ 1157 h 3974"/>
                <a:gd name="T114" fmla="*/ 496 w 4766"/>
                <a:gd name="T115" fmla="*/ 768 h 3974"/>
                <a:gd name="T116" fmla="*/ 589 w 4766"/>
                <a:gd name="T117" fmla="*/ 343 h 3974"/>
                <a:gd name="T118" fmla="*/ 903 w 4766"/>
                <a:gd name="T119" fmla="*/ 61 h 3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66" h="3974">
                  <a:moveTo>
                    <a:pt x="2121" y="2147"/>
                  </a:moveTo>
                  <a:lnTo>
                    <a:pt x="2714" y="2147"/>
                  </a:lnTo>
                  <a:lnTo>
                    <a:pt x="2805" y="2153"/>
                  </a:lnTo>
                  <a:lnTo>
                    <a:pt x="2894" y="2166"/>
                  </a:lnTo>
                  <a:lnTo>
                    <a:pt x="2979" y="2187"/>
                  </a:lnTo>
                  <a:lnTo>
                    <a:pt x="3061" y="2218"/>
                  </a:lnTo>
                  <a:lnTo>
                    <a:pt x="3140" y="2254"/>
                  </a:lnTo>
                  <a:lnTo>
                    <a:pt x="3214" y="2299"/>
                  </a:lnTo>
                  <a:lnTo>
                    <a:pt x="3282" y="2350"/>
                  </a:lnTo>
                  <a:lnTo>
                    <a:pt x="3347" y="2408"/>
                  </a:lnTo>
                  <a:lnTo>
                    <a:pt x="3404" y="2470"/>
                  </a:lnTo>
                  <a:lnTo>
                    <a:pt x="3455" y="2539"/>
                  </a:lnTo>
                  <a:lnTo>
                    <a:pt x="3501" y="2613"/>
                  </a:lnTo>
                  <a:lnTo>
                    <a:pt x="3539" y="2690"/>
                  </a:lnTo>
                  <a:lnTo>
                    <a:pt x="3568" y="2771"/>
                  </a:lnTo>
                  <a:lnTo>
                    <a:pt x="3590" y="2856"/>
                  </a:lnTo>
                  <a:lnTo>
                    <a:pt x="3605" y="2944"/>
                  </a:lnTo>
                  <a:lnTo>
                    <a:pt x="3609" y="3035"/>
                  </a:lnTo>
                  <a:lnTo>
                    <a:pt x="3609" y="3753"/>
                  </a:lnTo>
                  <a:lnTo>
                    <a:pt x="3603" y="3753"/>
                  </a:lnTo>
                  <a:lnTo>
                    <a:pt x="3558" y="3777"/>
                  </a:lnTo>
                  <a:lnTo>
                    <a:pt x="3549" y="3781"/>
                  </a:lnTo>
                  <a:lnTo>
                    <a:pt x="3534" y="3788"/>
                  </a:lnTo>
                  <a:lnTo>
                    <a:pt x="3511" y="3797"/>
                  </a:lnTo>
                  <a:lnTo>
                    <a:pt x="3482" y="3810"/>
                  </a:lnTo>
                  <a:lnTo>
                    <a:pt x="3445" y="3823"/>
                  </a:lnTo>
                  <a:lnTo>
                    <a:pt x="3403" y="3839"/>
                  </a:lnTo>
                  <a:lnTo>
                    <a:pt x="3351" y="3855"/>
                  </a:lnTo>
                  <a:lnTo>
                    <a:pt x="3294" y="3871"/>
                  </a:lnTo>
                  <a:lnTo>
                    <a:pt x="3231" y="3888"/>
                  </a:lnTo>
                  <a:lnTo>
                    <a:pt x="3161" y="3906"/>
                  </a:lnTo>
                  <a:lnTo>
                    <a:pt x="3083" y="3920"/>
                  </a:lnTo>
                  <a:lnTo>
                    <a:pt x="3001" y="3935"/>
                  </a:lnTo>
                  <a:lnTo>
                    <a:pt x="2912" y="3948"/>
                  </a:lnTo>
                  <a:lnTo>
                    <a:pt x="2817" y="3959"/>
                  </a:lnTo>
                  <a:lnTo>
                    <a:pt x="2716" y="3967"/>
                  </a:lnTo>
                  <a:lnTo>
                    <a:pt x="2608" y="3973"/>
                  </a:lnTo>
                  <a:lnTo>
                    <a:pt x="2495" y="3974"/>
                  </a:lnTo>
                  <a:lnTo>
                    <a:pt x="2391" y="3973"/>
                  </a:lnTo>
                  <a:lnTo>
                    <a:pt x="2284" y="3968"/>
                  </a:lnTo>
                  <a:lnTo>
                    <a:pt x="2173" y="3959"/>
                  </a:lnTo>
                  <a:lnTo>
                    <a:pt x="2057" y="3948"/>
                  </a:lnTo>
                  <a:lnTo>
                    <a:pt x="1937" y="3932"/>
                  </a:lnTo>
                  <a:lnTo>
                    <a:pt x="1813" y="3912"/>
                  </a:lnTo>
                  <a:lnTo>
                    <a:pt x="1685" y="3887"/>
                  </a:lnTo>
                  <a:lnTo>
                    <a:pt x="1553" y="3856"/>
                  </a:lnTo>
                  <a:lnTo>
                    <a:pt x="1417" y="3822"/>
                  </a:lnTo>
                  <a:lnTo>
                    <a:pt x="1278" y="3780"/>
                  </a:lnTo>
                  <a:lnTo>
                    <a:pt x="1228" y="3765"/>
                  </a:lnTo>
                  <a:lnTo>
                    <a:pt x="1225" y="3753"/>
                  </a:lnTo>
                  <a:lnTo>
                    <a:pt x="1225" y="3035"/>
                  </a:lnTo>
                  <a:lnTo>
                    <a:pt x="1231" y="2944"/>
                  </a:lnTo>
                  <a:lnTo>
                    <a:pt x="1244" y="2856"/>
                  </a:lnTo>
                  <a:lnTo>
                    <a:pt x="1266" y="2771"/>
                  </a:lnTo>
                  <a:lnTo>
                    <a:pt x="1297" y="2690"/>
                  </a:lnTo>
                  <a:lnTo>
                    <a:pt x="1334" y="2613"/>
                  </a:lnTo>
                  <a:lnTo>
                    <a:pt x="1379" y="2539"/>
                  </a:lnTo>
                  <a:lnTo>
                    <a:pt x="1430" y="2470"/>
                  </a:lnTo>
                  <a:lnTo>
                    <a:pt x="1489" y="2408"/>
                  </a:lnTo>
                  <a:lnTo>
                    <a:pt x="1552" y="2350"/>
                  </a:lnTo>
                  <a:lnTo>
                    <a:pt x="1621" y="2299"/>
                  </a:lnTo>
                  <a:lnTo>
                    <a:pt x="1695" y="2254"/>
                  </a:lnTo>
                  <a:lnTo>
                    <a:pt x="1773" y="2218"/>
                  </a:lnTo>
                  <a:lnTo>
                    <a:pt x="1855" y="2187"/>
                  </a:lnTo>
                  <a:lnTo>
                    <a:pt x="1941" y="2166"/>
                  </a:lnTo>
                  <a:lnTo>
                    <a:pt x="2029" y="2153"/>
                  </a:lnTo>
                  <a:lnTo>
                    <a:pt x="2121" y="2147"/>
                  </a:lnTo>
                  <a:close/>
                  <a:moveTo>
                    <a:pt x="3282" y="1433"/>
                  </a:moveTo>
                  <a:lnTo>
                    <a:pt x="3870" y="1433"/>
                  </a:lnTo>
                  <a:lnTo>
                    <a:pt x="3962" y="1437"/>
                  </a:lnTo>
                  <a:lnTo>
                    <a:pt x="4050" y="1450"/>
                  </a:lnTo>
                  <a:lnTo>
                    <a:pt x="4136" y="1472"/>
                  </a:lnTo>
                  <a:lnTo>
                    <a:pt x="4218" y="1502"/>
                  </a:lnTo>
                  <a:lnTo>
                    <a:pt x="4296" y="1540"/>
                  </a:lnTo>
                  <a:lnTo>
                    <a:pt x="4370" y="1584"/>
                  </a:lnTo>
                  <a:lnTo>
                    <a:pt x="4439" y="1635"/>
                  </a:lnTo>
                  <a:lnTo>
                    <a:pt x="4502" y="1693"/>
                  </a:lnTo>
                  <a:lnTo>
                    <a:pt x="4561" y="1755"/>
                  </a:lnTo>
                  <a:lnTo>
                    <a:pt x="4612" y="1823"/>
                  </a:lnTo>
                  <a:lnTo>
                    <a:pt x="4657" y="1897"/>
                  </a:lnTo>
                  <a:lnTo>
                    <a:pt x="4694" y="1974"/>
                  </a:lnTo>
                  <a:lnTo>
                    <a:pt x="4725" y="2055"/>
                  </a:lnTo>
                  <a:lnTo>
                    <a:pt x="4747" y="2141"/>
                  </a:lnTo>
                  <a:lnTo>
                    <a:pt x="4760" y="2228"/>
                  </a:lnTo>
                  <a:lnTo>
                    <a:pt x="4766" y="2320"/>
                  </a:lnTo>
                  <a:lnTo>
                    <a:pt x="4766" y="3038"/>
                  </a:lnTo>
                  <a:lnTo>
                    <a:pt x="4760" y="3038"/>
                  </a:lnTo>
                  <a:lnTo>
                    <a:pt x="4713" y="3061"/>
                  </a:lnTo>
                  <a:lnTo>
                    <a:pt x="4706" y="3065"/>
                  </a:lnTo>
                  <a:lnTo>
                    <a:pt x="4691" y="3073"/>
                  </a:lnTo>
                  <a:lnTo>
                    <a:pt x="4669" y="3081"/>
                  </a:lnTo>
                  <a:lnTo>
                    <a:pt x="4640" y="3095"/>
                  </a:lnTo>
                  <a:lnTo>
                    <a:pt x="4603" y="3108"/>
                  </a:lnTo>
                  <a:lnTo>
                    <a:pt x="4561" y="3124"/>
                  </a:lnTo>
                  <a:lnTo>
                    <a:pt x="4511" y="3139"/>
                  </a:lnTo>
                  <a:lnTo>
                    <a:pt x="4454" y="3155"/>
                  </a:lnTo>
                  <a:lnTo>
                    <a:pt x="4391" y="3173"/>
                  </a:lnTo>
                  <a:lnTo>
                    <a:pt x="4322" y="3189"/>
                  </a:lnTo>
                  <a:lnTo>
                    <a:pt x="4246" y="3205"/>
                  </a:lnTo>
                  <a:lnTo>
                    <a:pt x="4164" y="3219"/>
                  </a:lnTo>
                  <a:lnTo>
                    <a:pt x="4076" y="3232"/>
                  </a:lnTo>
                  <a:lnTo>
                    <a:pt x="3982" y="3243"/>
                  </a:lnTo>
                  <a:lnTo>
                    <a:pt x="3881" y="3251"/>
                  </a:lnTo>
                  <a:lnTo>
                    <a:pt x="3776" y="3257"/>
                  </a:lnTo>
                  <a:lnTo>
                    <a:pt x="3776" y="3035"/>
                  </a:lnTo>
                  <a:lnTo>
                    <a:pt x="3771" y="2942"/>
                  </a:lnTo>
                  <a:lnTo>
                    <a:pt x="3758" y="2849"/>
                  </a:lnTo>
                  <a:lnTo>
                    <a:pt x="3739" y="2761"/>
                  </a:lnTo>
                  <a:lnTo>
                    <a:pt x="3711" y="2674"/>
                  </a:lnTo>
                  <a:lnTo>
                    <a:pt x="3676" y="2591"/>
                  </a:lnTo>
                  <a:lnTo>
                    <a:pt x="3634" y="2513"/>
                  </a:lnTo>
                  <a:lnTo>
                    <a:pt x="3587" y="2437"/>
                  </a:lnTo>
                  <a:lnTo>
                    <a:pt x="3533" y="2366"/>
                  </a:lnTo>
                  <a:lnTo>
                    <a:pt x="3473" y="2301"/>
                  </a:lnTo>
                  <a:lnTo>
                    <a:pt x="3408" y="2240"/>
                  </a:lnTo>
                  <a:lnTo>
                    <a:pt x="3338" y="2185"/>
                  </a:lnTo>
                  <a:lnTo>
                    <a:pt x="3263" y="2135"/>
                  </a:lnTo>
                  <a:lnTo>
                    <a:pt x="3184" y="2093"/>
                  </a:lnTo>
                  <a:lnTo>
                    <a:pt x="3102" y="2057"/>
                  </a:lnTo>
                  <a:lnTo>
                    <a:pt x="3016" y="2028"/>
                  </a:lnTo>
                  <a:lnTo>
                    <a:pt x="3073" y="1968"/>
                  </a:lnTo>
                  <a:lnTo>
                    <a:pt x="3124" y="1903"/>
                  </a:lnTo>
                  <a:lnTo>
                    <a:pt x="3168" y="1833"/>
                  </a:lnTo>
                  <a:lnTo>
                    <a:pt x="3206" y="1761"/>
                  </a:lnTo>
                  <a:lnTo>
                    <a:pt x="3237" y="1684"/>
                  </a:lnTo>
                  <a:lnTo>
                    <a:pt x="3261" y="1603"/>
                  </a:lnTo>
                  <a:lnTo>
                    <a:pt x="3275" y="1518"/>
                  </a:lnTo>
                  <a:lnTo>
                    <a:pt x="3282" y="1433"/>
                  </a:lnTo>
                  <a:close/>
                  <a:moveTo>
                    <a:pt x="895" y="1433"/>
                  </a:moveTo>
                  <a:lnTo>
                    <a:pt x="1488" y="1433"/>
                  </a:lnTo>
                  <a:lnTo>
                    <a:pt x="1553" y="1436"/>
                  </a:lnTo>
                  <a:lnTo>
                    <a:pt x="1561" y="1521"/>
                  </a:lnTo>
                  <a:lnTo>
                    <a:pt x="1575" y="1604"/>
                  </a:lnTo>
                  <a:lnTo>
                    <a:pt x="1599" y="1685"/>
                  </a:lnTo>
                  <a:lnTo>
                    <a:pt x="1630" y="1762"/>
                  </a:lnTo>
                  <a:lnTo>
                    <a:pt x="1668" y="1835"/>
                  </a:lnTo>
                  <a:lnTo>
                    <a:pt x="1712" y="1904"/>
                  </a:lnTo>
                  <a:lnTo>
                    <a:pt x="1763" y="1968"/>
                  </a:lnTo>
                  <a:lnTo>
                    <a:pt x="1818" y="2028"/>
                  </a:lnTo>
                  <a:lnTo>
                    <a:pt x="1733" y="2057"/>
                  </a:lnTo>
                  <a:lnTo>
                    <a:pt x="1650" y="2093"/>
                  </a:lnTo>
                  <a:lnTo>
                    <a:pt x="1571" y="2135"/>
                  </a:lnTo>
                  <a:lnTo>
                    <a:pt x="1498" y="2185"/>
                  </a:lnTo>
                  <a:lnTo>
                    <a:pt x="1427" y="2240"/>
                  </a:lnTo>
                  <a:lnTo>
                    <a:pt x="1362" y="2301"/>
                  </a:lnTo>
                  <a:lnTo>
                    <a:pt x="1303" y="2366"/>
                  </a:lnTo>
                  <a:lnTo>
                    <a:pt x="1249" y="2437"/>
                  </a:lnTo>
                  <a:lnTo>
                    <a:pt x="1201" y="2513"/>
                  </a:lnTo>
                  <a:lnTo>
                    <a:pt x="1160" y="2591"/>
                  </a:lnTo>
                  <a:lnTo>
                    <a:pt x="1124" y="2674"/>
                  </a:lnTo>
                  <a:lnTo>
                    <a:pt x="1097" y="2761"/>
                  </a:lnTo>
                  <a:lnTo>
                    <a:pt x="1076" y="2849"/>
                  </a:lnTo>
                  <a:lnTo>
                    <a:pt x="1064" y="2942"/>
                  </a:lnTo>
                  <a:lnTo>
                    <a:pt x="1060" y="3035"/>
                  </a:lnTo>
                  <a:lnTo>
                    <a:pt x="1060" y="3253"/>
                  </a:lnTo>
                  <a:lnTo>
                    <a:pt x="947" y="3244"/>
                  </a:lnTo>
                  <a:lnTo>
                    <a:pt x="832" y="3232"/>
                  </a:lnTo>
                  <a:lnTo>
                    <a:pt x="712" y="3216"/>
                  </a:lnTo>
                  <a:lnTo>
                    <a:pt x="587" y="3196"/>
                  </a:lnTo>
                  <a:lnTo>
                    <a:pt x="460" y="3171"/>
                  </a:lnTo>
                  <a:lnTo>
                    <a:pt x="328" y="3141"/>
                  </a:lnTo>
                  <a:lnTo>
                    <a:pt x="192" y="3106"/>
                  </a:lnTo>
                  <a:lnTo>
                    <a:pt x="51" y="3065"/>
                  </a:lnTo>
                  <a:lnTo>
                    <a:pt x="1" y="3050"/>
                  </a:lnTo>
                  <a:lnTo>
                    <a:pt x="0" y="3038"/>
                  </a:lnTo>
                  <a:lnTo>
                    <a:pt x="0" y="2320"/>
                  </a:lnTo>
                  <a:lnTo>
                    <a:pt x="4" y="2228"/>
                  </a:lnTo>
                  <a:lnTo>
                    <a:pt x="18" y="2141"/>
                  </a:lnTo>
                  <a:lnTo>
                    <a:pt x="41" y="2055"/>
                  </a:lnTo>
                  <a:lnTo>
                    <a:pt x="70" y="1974"/>
                  </a:lnTo>
                  <a:lnTo>
                    <a:pt x="108" y="1897"/>
                  </a:lnTo>
                  <a:lnTo>
                    <a:pt x="152" y="1823"/>
                  </a:lnTo>
                  <a:lnTo>
                    <a:pt x="205" y="1755"/>
                  </a:lnTo>
                  <a:lnTo>
                    <a:pt x="262" y="1693"/>
                  </a:lnTo>
                  <a:lnTo>
                    <a:pt x="326" y="1635"/>
                  </a:lnTo>
                  <a:lnTo>
                    <a:pt x="395" y="1584"/>
                  </a:lnTo>
                  <a:lnTo>
                    <a:pt x="469" y="1540"/>
                  </a:lnTo>
                  <a:lnTo>
                    <a:pt x="546" y="1502"/>
                  </a:lnTo>
                  <a:lnTo>
                    <a:pt x="630" y="1472"/>
                  </a:lnTo>
                  <a:lnTo>
                    <a:pt x="714" y="1450"/>
                  </a:lnTo>
                  <a:lnTo>
                    <a:pt x="804" y="1437"/>
                  </a:lnTo>
                  <a:lnTo>
                    <a:pt x="895" y="1433"/>
                  </a:lnTo>
                  <a:close/>
                  <a:moveTo>
                    <a:pt x="2417" y="714"/>
                  </a:moveTo>
                  <a:lnTo>
                    <a:pt x="2493" y="719"/>
                  </a:lnTo>
                  <a:lnTo>
                    <a:pt x="2568" y="730"/>
                  </a:lnTo>
                  <a:lnTo>
                    <a:pt x="2638" y="751"/>
                  </a:lnTo>
                  <a:lnTo>
                    <a:pt x="2706" y="777"/>
                  </a:lnTo>
                  <a:lnTo>
                    <a:pt x="2770" y="810"/>
                  </a:lnTo>
                  <a:lnTo>
                    <a:pt x="2830" y="848"/>
                  </a:lnTo>
                  <a:lnTo>
                    <a:pt x="2886" y="893"/>
                  </a:lnTo>
                  <a:lnTo>
                    <a:pt x="2937" y="944"/>
                  </a:lnTo>
                  <a:lnTo>
                    <a:pt x="2981" y="999"/>
                  </a:lnTo>
                  <a:lnTo>
                    <a:pt x="3020" y="1058"/>
                  </a:lnTo>
                  <a:lnTo>
                    <a:pt x="3054" y="1121"/>
                  </a:lnTo>
                  <a:lnTo>
                    <a:pt x="3080" y="1189"/>
                  </a:lnTo>
                  <a:lnTo>
                    <a:pt x="3101" y="1259"/>
                  </a:lnTo>
                  <a:lnTo>
                    <a:pt x="3113" y="1333"/>
                  </a:lnTo>
                  <a:lnTo>
                    <a:pt x="3117" y="1408"/>
                  </a:lnTo>
                  <a:lnTo>
                    <a:pt x="3113" y="1484"/>
                  </a:lnTo>
                  <a:lnTo>
                    <a:pt x="3101" y="1556"/>
                  </a:lnTo>
                  <a:lnTo>
                    <a:pt x="3080" y="1626"/>
                  </a:lnTo>
                  <a:lnTo>
                    <a:pt x="3054" y="1694"/>
                  </a:lnTo>
                  <a:lnTo>
                    <a:pt x="3020" y="1758"/>
                  </a:lnTo>
                  <a:lnTo>
                    <a:pt x="2981" y="1816"/>
                  </a:lnTo>
                  <a:lnTo>
                    <a:pt x="2937" y="1871"/>
                  </a:lnTo>
                  <a:lnTo>
                    <a:pt x="2886" y="1922"/>
                  </a:lnTo>
                  <a:lnTo>
                    <a:pt x="2830" y="1967"/>
                  </a:lnTo>
                  <a:lnTo>
                    <a:pt x="2770" y="2006"/>
                  </a:lnTo>
                  <a:lnTo>
                    <a:pt x="2706" y="2038"/>
                  </a:lnTo>
                  <a:lnTo>
                    <a:pt x="2638" y="2066"/>
                  </a:lnTo>
                  <a:lnTo>
                    <a:pt x="2568" y="2084"/>
                  </a:lnTo>
                  <a:lnTo>
                    <a:pt x="2493" y="2096"/>
                  </a:lnTo>
                  <a:lnTo>
                    <a:pt x="2417" y="2100"/>
                  </a:lnTo>
                  <a:lnTo>
                    <a:pt x="2341" y="2096"/>
                  </a:lnTo>
                  <a:lnTo>
                    <a:pt x="2268" y="2084"/>
                  </a:lnTo>
                  <a:lnTo>
                    <a:pt x="2196" y="2066"/>
                  </a:lnTo>
                  <a:lnTo>
                    <a:pt x="2129" y="2038"/>
                  </a:lnTo>
                  <a:lnTo>
                    <a:pt x="2064" y="2006"/>
                  </a:lnTo>
                  <a:lnTo>
                    <a:pt x="2004" y="1967"/>
                  </a:lnTo>
                  <a:lnTo>
                    <a:pt x="1949" y="1922"/>
                  </a:lnTo>
                  <a:lnTo>
                    <a:pt x="1899" y="1871"/>
                  </a:lnTo>
                  <a:lnTo>
                    <a:pt x="1854" y="1817"/>
                  </a:lnTo>
                  <a:lnTo>
                    <a:pt x="1814" y="1758"/>
                  </a:lnTo>
                  <a:lnTo>
                    <a:pt x="1780" y="1694"/>
                  </a:lnTo>
                  <a:lnTo>
                    <a:pt x="1754" y="1627"/>
                  </a:lnTo>
                  <a:lnTo>
                    <a:pt x="1735" y="1556"/>
                  </a:lnTo>
                  <a:lnTo>
                    <a:pt x="1723" y="1484"/>
                  </a:lnTo>
                  <a:lnTo>
                    <a:pt x="1719" y="1408"/>
                  </a:lnTo>
                  <a:lnTo>
                    <a:pt x="1723" y="1333"/>
                  </a:lnTo>
                  <a:lnTo>
                    <a:pt x="1735" y="1259"/>
                  </a:lnTo>
                  <a:lnTo>
                    <a:pt x="1754" y="1189"/>
                  </a:lnTo>
                  <a:lnTo>
                    <a:pt x="1780" y="1122"/>
                  </a:lnTo>
                  <a:lnTo>
                    <a:pt x="1814" y="1058"/>
                  </a:lnTo>
                  <a:lnTo>
                    <a:pt x="1854" y="999"/>
                  </a:lnTo>
                  <a:lnTo>
                    <a:pt x="1899" y="944"/>
                  </a:lnTo>
                  <a:lnTo>
                    <a:pt x="1949" y="893"/>
                  </a:lnTo>
                  <a:lnTo>
                    <a:pt x="2004" y="848"/>
                  </a:lnTo>
                  <a:lnTo>
                    <a:pt x="2064" y="810"/>
                  </a:lnTo>
                  <a:lnTo>
                    <a:pt x="2129" y="777"/>
                  </a:lnTo>
                  <a:lnTo>
                    <a:pt x="2196" y="751"/>
                  </a:lnTo>
                  <a:lnTo>
                    <a:pt x="2268" y="730"/>
                  </a:lnTo>
                  <a:lnTo>
                    <a:pt x="2341" y="719"/>
                  </a:lnTo>
                  <a:lnTo>
                    <a:pt x="2417" y="714"/>
                  </a:lnTo>
                  <a:close/>
                  <a:moveTo>
                    <a:pt x="3574" y="0"/>
                  </a:moveTo>
                  <a:lnTo>
                    <a:pt x="3650" y="3"/>
                  </a:lnTo>
                  <a:lnTo>
                    <a:pt x="3723" y="16"/>
                  </a:lnTo>
                  <a:lnTo>
                    <a:pt x="3795" y="35"/>
                  </a:lnTo>
                  <a:lnTo>
                    <a:pt x="3862" y="61"/>
                  </a:lnTo>
                  <a:lnTo>
                    <a:pt x="3927" y="95"/>
                  </a:lnTo>
                  <a:lnTo>
                    <a:pt x="3987" y="134"/>
                  </a:lnTo>
                  <a:lnTo>
                    <a:pt x="4042" y="179"/>
                  </a:lnTo>
                  <a:lnTo>
                    <a:pt x="4092" y="228"/>
                  </a:lnTo>
                  <a:lnTo>
                    <a:pt x="4137" y="283"/>
                  </a:lnTo>
                  <a:lnTo>
                    <a:pt x="4177" y="343"/>
                  </a:lnTo>
                  <a:lnTo>
                    <a:pt x="4211" y="407"/>
                  </a:lnTo>
                  <a:lnTo>
                    <a:pt x="4237" y="473"/>
                  </a:lnTo>
                  <a:lnTo>
                    <a:pt x="4256" y="543"/>
                  </a:lnTo>
                  <a:lnTo>
                    <a:pt x="4268" y="617"/>
                  </a:lnTo>
                  <a:lnTo>
                    <a:pt x="4272" y="693"/>
                  </a:lnTo>
                  <a:lnTo>
                    <a:pt x="4268" y="768"/>
                  </a:lnTo>
                  <a:lnTo>
                    <a:pt x="4256" y="841"/>
                  </a:lnTo>
                  <a:lnTo>
                    <a:pt x="4237" y="912"/>
                  </a:lnTo>
                  <a:lnTo>
                    <a:pt x="4211" y="979"/>
                  </a:lnTo>
                  <a:lnTo>
                    <a:pt x="4177" y="1042"/>
                  </a:lnTo>
                  <a:lnTo>
                    <a:pt x="4137" y="1102"/>
                  </a:lnTo>
                  <a:lnTo>
                    <a:pt x="4092" y="1157"/>
                  </a:lnTo>
                  <a:lnTo>
                    <a:pt x="4042" y="1206"/>
                  </a:lnTo>
                  <a:lnTo>
                    <a:pt x="3987" y="1251"/>
                  </a:lnTo>
                  <a:lnTo>
                    <a:pt x="3927" y="1291"/>
                  </a:lnTo>
                  <a:lnTo>
                    <a:pt x="3862" y="1324"/>
                  </a:lnTo>
                  <a:lnTo>
                    <a:pt x="3795" y="1350"/>
                  </a:lnTo>
                  <a:lnTo>
                    <a:pt x="3723" y="1369"/>
                  </a:lnTo>
                  <a:lnTo>
                    <a:pt x="3650" y="1381"/>
                  </a:lnTo>
                  <a:lnTo>
                    <a:pt x="3574" y="1385"/>
                  </a:lnTo>
                  <a:lnTo>
                    <a:pt x="3496" y="1381"/>
                  </a:lnTo>
                  <a:lnTo>
                    <a:pt x="3420" y="1367"/>
                  </a:lnTo>
                  <a:lnTo>
                    <a:pt x="3347" y="1347"/>
                  </a:lnTo>
                  <a:lnTo>
                    <a:pt x="3278" y="1320"/>
                  </a:lnTo>
                  <a:lnTo>
                    <a:pt x="3266" y="1240"/>
                  </a:lnTo>
                  <a:lnTo>
                    <a:pt x="3247" y="1163"/>
                  </a:lnTo>
                  <a:lnTo>
                    <a:pt x="3221" y="1089"/>
                  </a:lnTo>
                  <a:lnTo>
                    <a:pt x="3187" y="1018"/>
                  </a:lnTo>
                  <a:lnTo>
                    <a:pt x="3149" y="951"/>
                  </a:lnTo>
                  <a:lnTo>
                    <a:pt x="3104" y="889"/>
                  </a:lnTo>
                  <a:lnTo>
                    <a:pt x="3054" y="829"/>
                  </a:lnTo>
                  <a:lnTo>
                    <a:pt x="3000" y="775"/>
                  </a:lnTo>
                  <a:lnTo>
                    <a:pt x="2940" y="726"/>
                  </a:lnTo>
                  <a:lnTo>
                    <a:pt x="2875" y="682"/>
                  </a:lnTo>
                  <a:lnTo>
                    <a:pt x="2881" y="603"/>
                  </a:lnTo>
                  <a:lnTo>
                    <a:pt x="2896" y="526"/>
                  </a:lnTo>
                  <a:lnTo>
                    <a:pt x="2919" y="452"/>
                  </a:lnTo>
                  <a:lnTo>
                    <a:pt x="2950" y="382"/>
                  </a:lnTo>
                  <a:lnTo>
                    <a:pt x="2988" y="315"/>
                  </a:lnTo>
                  <a:lnTo>
                    <a:pt x="3032" y="254"/>
                  </a:lnTo>
                  <a:lnTo>
                    <a:pt x="3083" y="199"/>
                  </a:lnTo>
                  <a:lnTo>
                    <a:pt x="3140" y="150"/>
                  </a:lnTo>
                  <a:lnTo>
                    <a:pt x="3202" y="106"/>
                  </a:lnTo>
                  <a:lnTo>
                    <a:pt x="3269" y="69"/>
                  </a:lnTo>
                  <a:lnTo>
                    <a:pt x="3340" y="40"/>
                  </a:lnTo>
                  <a:lnTo>
                    <a:pt x="3414" y="18"/>
                  </a:lnTo>
                  <a:lnTo>
                    <a:pt x="3493" y="5"/>
                  </a:lnTo>
                  <a:lnTo>
                    <a:pt x="3574" y="0"/>
                  </a:lnTo>
                  <a:close/>
                  <a:moveTo>
                    <a:pt x="1192" y="0"/>
                  </a:moveTo>
                  <a:lnTo>
                    <a:pt x="1268" y="3"/>
                  </a:lnTo>
                  <a:lnTo>
                    <a:pt x="1341" y="16"/>
                  </a:lnTo>
                  <a:lnTo>
                    <a:pt x="1413" y="35"/>
                  </a:lnTo>
                  <a:lnTo>
                    <a:pt x="1480" y="61"/>
                  </a:lnTo>
                  <a:lnTo>
                    <a:pt x="1545" y="95"/>
                  </a:lnTo>
                  <a:lnTo>
                    <a:pt x="1605" y="134"/>
                  </a:lnTo>
                  <a:lnTo>
                    <a:pt x="1660" y="179"/>
                  </a:lnTo>
                  <a:lnTo>
                    <a:pt x="1710" y="228"/>
                  </a:lnTo>
                  <a:lnTo>
                    <a:pt x="1755" y="283"/>
                  </a:lnTo>
                  <a:lnTo>
                    <a:pt x="1795" y="343"/>
                  </a:lnTo>
                  <a:lnTo>
                    <a:pt x="1829" y="407"/>
                  </a:lnTo>
                  <a:lnTo>
                    <a:pt x="1855" y="473"/>
                  </a:lnTo>
                  <a:lnTo>
                    <a:pt x="1874" y="545"/>
                  </a:lnTo>
                  <a:lnTo>
                    <a:pt x="1886" y="617"/>
                  </a:lnTo>
                  <a:lnTo>
                    <a:pt x="1890" y="693"/>
                  </a:lnTo>
                  <a:lnTo>
                    <a:pt x="1890" y="711"/>
                  </a:lnTo>
                  <a:lnTo>
                    <a:pt x="1889" y="732"/>
                  </a:lnTo>
                  <a:lnTo>
                    <a:pt x="1827" y="784"/>
                  </a:lnTo>
                  <a:lnTo>
                    <a:pt x="1770" y="841"/>
                  </a:lnTo>
                  <a:lnTo>
                    <a:pt x="1719" y="905"/>
                  </a:lnTo>
                  <a:lnTo>
                    <a:pt x="1675" y="971"/>
                  </a:lnTo>
                  <a:lnTo>
                    <a:pt x="1635" y="1042"/>
                  </a:lnTo>
                  <a:lnTo>
                    <a:pt x="1605" y="1118"/>
                  </a:lnTo>
                  <a:lnTo>
                    <a:pt x="1580" y="1196"/>
                  </a:lnTo>
                  <a:lnTo>
                    <a:pt x="1564" y="1277"/>
                  </a:lnTo>
                  <a:lnTo>
                    <a:pt x="1508" y="1309"/>
                  </a:lnTo>
                  <a:lnTo>
                    <a:pt x="1449" y="1336"/>
                  </a:lnTo>
                  <a:lnTo>
                    <a:pt x="1388" y="1357"/>
                  </a:lnTo>
                  <a:lnTo>
                    <a:pt x="1325" y="1372"/>
                  </a:lnTo>
                  <a:lnTo>
                    <a:pt x="1259" y="1382"/>
                  </a:lnTo>
                  <a:lnTo>
                    <a:pt x="1192" y="1385"/>
                  </a:lnTo>
                  <a:lnTo>
                    <a:pt x="1116" y="1381"/>
                  </a:lnTo>
                  <a:lnTo>
                    <a:pt x="1041" y="1369"/>
                  </a:lnTo>
                  <a:lnTo>
                    <a:pt x="971" y="1350"/>
                  </a:lnTo>
                  <a:lnTo>
                    <a:pt x="903" y="1324"/>
                  </a:lnTo>
                  <a:lnTo>
                    <a:pt x="839" y="1291"/>
                  </a:lnTo>
                  <a:lnTo>
                    <a:pt x="779" y="1251"/>
                  </a:lnTo>
                  <a:lnTo>
                    <a:pt x="723" y="1206"/>
                  </a:lnTo>
                  <a:lnTo>
                    <a:pt x="672" y="1157"/>
                  </a:lnTo>
                  <a:lnTo>
                    <a:pt x="627" y="1102"/>
                  </a:lnTo>
                  <a:lnTo>
                    <a:pt x="589" y="1042"/>
                  </a:lnTo>
                  <a:lnTo>
                    <a:pt x="555" y="979"/>
                  </a:lnTo>
                  <a:lnTo>
                    <a:pt x="529" y="912"/>
                  </a:lnTo>
                  <a:lnTo>
                    <a:pt x="508" y="841"/>
                  </a:lnTo>
                  <a:lnTo>
                    <a:pt x="496" y="768"/>
                  </a:lnTo>
                  <a:lnTo>
                    <a:pt x="492" y="693"/>
                  </a:lnTo>
                  <a:lnTo>
                    <a:pt x="496" y="617"/>
                  </a:lnTo>
                  <a:lnTo>
                    <a:pt x="508" y="545"/>
                  </a:lnTo>
                  <a:lnTo>
                    <a:pt x="529" y="473"/>
                  </a:lnTo>
                  <a:lnTo>
                    <a:pt x="555" y="407"/>
                  </a:lnTo>
                  <a:lnTo>
                    <a:pt x="589" y="343"/>
                  </a:lnTo>
                  <a:lnTo>
                    <a:pt x="627" y="283"/>
                  </a:lnTo>
                  <a:lnTo>
                    <a:pt x="672" y="228"/>
                  </a:lnTo>
                  <a:lnTo>
                    <a:pt x="723" y="179"/>
                  </a:lnTo>
                  <a:lnTo>
                    <a:pt x="779" y="134"/>
                  </a:lnTo>
                  <a:lnTo>
                    <a:pt x="839" y="95"/>
                  </a:lnTo>
                  <a:lnTo>
                    <a:pt x="903" y="61"/>
                  </a:lnTo>
                  <a:lnTo>
                    <a:pt x="971" y="35"/>
                  </a:lnTo>
                  <a:lnTo>
                    <a:pt x="1041" y="16"/>
                  </a:lnTo>
                  <a:lnTo>
                    <a:pt x="1116" y="3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rgbClr val="0051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panose="020B0606030504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48305" y="2344787"/>
              <a:ext cx="954843" cy="870239"/>
              <a:chOff x="3850205" y="5317299"/>
              <a:chExt cx="1010276" cy="101027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129149" y="5583122"/>
                <a:ext cx="452388" cy="5197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Naira Icon – Free Download, PNG and Vector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0205" y="5317299"/>
                <a:ext cx="1010276" cy="1010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693414" y="4186989"/>
            <a:ext cx="1901251" cy="1655546"/>
            <a:chOff x="693414" y="3907857"/>
            <a:chExt cx="1903311" cy="16459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76A87A4-76A2-4E42-A1E4-D8FFFAA581D6}"/>
                </a:ext>
              </a:extLst>
            </p:cNvPr>
            <p:cNvGrpSpPr/>
            <p:nvPr/>
          </p:nvGrpSpPr>
          <p:grpSpPr>
            <a:xfrm>
              <a:off x="693414" y="3907857"/>
              <a:ext cx="1903311" cy="1645919"/>
              <a:chOff x="1106519" y="1382751"/>
              <a:chExt cx="2058020" cy="2058020"/>
            </a:xfrm>
            <a:solidFill>
              <a:srgbClr val="00512C"/>
            </a:solidFill>
          </p:grpSpPr>
          <p:sp>
            <p:nvSpPr>
              <p:cNvPr id="73" name="Shape">
                <a:extLst>
                  <a:ext uri="{FF2B5EF4-FFF2-40B4-BE49-F238E27FC236}">
                    <a16:creationId xmlns:a16="http://schemas.microsoft.com/office/drawing/2014/main" id="{32032676-7502-AF4A-9A84-429A53D2C229}"/>
                  </a:ext>
                </a:extLst>
              </p:cNvPr>
              <p:cNvSpPr/>
              <p:nvPr/>
            </p:nvSpPr>
            <p:spPr>
              <a:xfrm>
                <a:off x="1106519" y="1993726"/>
                <a:ext cx="1296704" cy="1447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13" y="12864"/>
                    </a:moveTo>
                    <a:cubicBezTo>
                      <a:pt x="11451" y="12864"/>
                      <a:pt x="10100" y="11653"/>
                      <a:pt x="10100" y="10164"/>
                    </a:cubicBezTo>
                    <a:cubicBezTo>
                      <a:pt x="10100" y="8988"/>
                      <a:pt x="10947" y="7997"/>
                      <a:pt x="12119" y="7627"/>
                    </a:cubicBezTo>
                    <a:lnTo>
                      <a:pt x="12119" y="6300"/>
                    </a:lnTo>
                    <a:cubicBezTo>
                      <a:pt x="12119" y="5803"/>
                      <a:pt x="12568" y="5400"/>
                      <a:pt x="13123" y="5400"/>
                    </a:cubicBezTo>
                    <a:cubicBezTo>
                      <a:pt x="13678" y="5400"/>
                      <a:pt x="14128" y="5803"/>
                      <a:pt x="14128" y="6300"/>
                    </a:cubicBezTo>
                    <a:lnTo>
                      <a:pt x="14128" y="7633"/>
                    </a:lnTo>
                    <a:cubicBezTo>
                      <a:pt x="15289" y="8008"/>
                      <a:pt x="16126" y="8996"/>
                      <a:pt x="16126" y="10164"/>
                    </a:cubicBezTo>
                    <a:cubicBezTo>
                      <a:pt x="16126" y="10661"/>
                      <a:pt x="15676" y="11064"/>
                      <a:pt x="15121" y="11064"/>
                    </a:cubicBezTo>
                    <a:cubicBezTo>
                      <a:pt x="14566" y="11064"/>
                      <a:pt x="14117" y="10661"/>
                      <a:pt x="14117" y="10164"/>
                    </a:cubicBezTo>
                    <a:cubicBezTo>
                      <a:pt x="14117" y="9667"/>
                      <a:pt x="13667" y="9264"/>
                      <a:pt x="13113" y="9264"/>
                    </a:cubicBezTo>
                    <a:cubicBezTo>
                      <a:pt x="12559" y="9264"/>
                      <a:pt x="12108" y="9667"/>
                      <a:pt x="12108" y="10164"/>
                    </a:cubicBezTo>
                    <a:cubicBezTo>
                      <a:pt x="12108" y="10660"/>
                      <a:pt x="12559" y="11064"/>
                      <a:pt x="13113" y="11064"/>
                    </a:cubicBezTo>
                    <a:cubicBezTo>
                      <a:pt x="14774" y="11064"/>
                      <a:pt x="16126" y="12275"/>
                      <a:pt x="16126" y="13764"/>
                    </a:cubicBezTo>
                    <a:cubicBezTo>
                      <a:pt x="16126" y="14932"/>
                      <a:pt x="15289" y="15919"/>
                      <a:pt x="14128" y="16295"/>
                    </a:cubicBezTo>
                    <a:lnTo>
                      <a:pt x="14128" y="17100"/>
                    </a:lnTo>
                    <a:cubicBezTo>
                      <a:pt x="14128" y="17597"/>
                      <a:pt x="13678" y="18000"/>
                      <a:pt x="13123" y="18000"/>
                    </a:cubicBezTo>
                    <a:cubicBezTo>
                      <a:pt x="12568" y="18000"/>
                      <a:pt x="12119" y="17597"/>
                      <a:pt x="12119" y="17100"/>
                    </a:cubicBezTo>
                    <a:lnTo>
                      <a:pt x="12119" y="16301"/>
                    </a:lnTo>
                    <a:cubicBezTo>
                      <a:pt x="10947" y="15931"/>
                      <a:pt x="10100" y="14939"/>
                      <a:pt x="10100" y="13764"/>
                    </a:cubicBezTo>
                    <a:cubicBezTo>
                      <a:pt x="10100" y="13266"/>
                      <a:pt x="10549" y="12864"/>
                      <a:pt x="11104" y="12864"/>
                    </a:cubicBezTo>
                    <a:cubicBezTo>
                      <a:pt x="11659" y="12864"/>
                      <a:pt x="12108" y="13266"/>
                      <a:pt x="12108" y="13764"/>
                    </a:cubicBezTo>
                    <a:cubicBezTo>
                      <a:pt x="12108" y="14260"/>
                      <a:pt x="12559" y="14664"/>
                      <a:pt x="13113" y="14664"/>
                    </a:cubicBezTo>
                    <a:cubicBezTo>
                      <a:pt x="13667" y="14664"/>
                      <a:pt x="14117" y="14260"/>
                      <a:pt x="14117" y="13764"/>
                    </a:cubicBezTo>
                    <a:cubicBezTo>
                      <a:pt x="14117" y="13267"/>
                      <a:pt x="13667" y="12864"/>
                      <a:pt x="13113" y="12864"/>
                    </a:cubicBezTo>
                    <a:cubicBezTo>
                      <a:pt x="13113" y="12864"/>
                      <a:pt x="13113" y="12864"/>
                      <a:pt x="13113" y="12864"/>
                    </a:cubicBezTo>
                    <a:close/>
                    <a:moveTo>
                      <a:pt x="13123" y="21600"/>
                    </a:moveTo>
                    <a:cubicBezTo>
                      <a:pt x="16086" y="21600"/>
                      <a:pt x="18379" y="21346"/>
                      <a:pt x="20219" y="20827"/>
                    </a:cubicBezTo>
                    <a:cubicBezTo>
                      <a:pt x="20180" y="20639"/>
                      <a:pt x="20154" y="20447"/>
                      <a:pt x="20154" y="20250"/>
                    </a:cubicBezTo>
                    <a:cubicBezTo>
                      <a:pt x="20154" y="19368"/>
                      <a:pt x="20563" y="18572"/>
                      <a:pt x="21217" y="18000"/>
                    </a:cubicBezTo>
                    <a:cubicBezTo>
                      <a:pt x="20563" y="17428"/>
                      <a:pt x="20154" y="16632"/>
                      <a:pt x="20154" y="15750"/>
                    </a:cubicBezTo>
                    <a:cubicBezTo>
                      <a:pt x="20154" y="14868"/>
                      <a:pt x="20563" y="14072"/>
                      <a:pt x="21217" y="13500"/>
                    </a:cubicBezTo>
                    <a:cubicBezTo>
                      <a:pt x="20563" y="12928"/>
                      <a:pt x="20154" y="12132"/>
                      <a:pt x="20154" y="11250"/>
                    </a:cubicBezTo>
                    <a:cubicBezTo>
                      <a:pt x="20154" y="10368"/>
                      <a:pt x="20563" y="9572"/>
                      <a:pt x="21217" y="9000"/>
                    </a:cubicBezTo>
                    <a:cubicBezTo>
                      <a:pt x="20563" y="8428"/>
                      <a:pt x="20154" y="7632"/>
                      <a:pt x="20154" y="6750"/>
                    </a:cubicBezTo>
                    <a:cubicBezTo>
                      <a:pt x="20154" y="5708"/>
                      <a:pt x="20728" y="4790"/>
                      <a:pt x="21600" y="4217"/>
                    </a:cubicBezTo>
                    <a:cubicBezTo>
                      <a:pt x="21003" y="3727"/>
                      <a:pt x="20364" y="3287"/>
                      <a:pt x="19695" y="2901"/>
                    </a:cubicBezTo>
                    <a:cubicBezTo>
                      <a:pt x="19967" y="2594"/>
                      <a:pt x="20154" y="2222"/>
                      <a:pt x="20154" y="1800"/>
                    </a:cubicBezTo>
                    <a:cubicBezTo>
                      <a:pt x="20154" y="806"/>
                      <a:pt x="19255" y="0"/>
                      <a:pt x="18145" y="0"/>
                    </a:cubicBezTo>
                    <a:lnTo>
                      <a:pt x="8102" y="0"/>
                    </a:lnTo>
                    <a:cubicBezTo>
                      <a:pt x="6992" y="0"/>
                      <a:pt x="6093" y="806"/>
                      <a:pt x="6093" y="1800"/>
                    </a:cubicBezTo>
                    <a:cubicBezTo>
                      <a:pt x="6093" y="2221"/>
                      <a:pt x="6280" y="2592"/>
                      <a:pt x="6550" y="2898"/>
                    </a:cubicBezTo>
                    <a:cubicBezTo>
                      <a:pt x="2651" y="5149"/>
                      <a:pt x="0" y="9225"/>
                      <a:pt x="0" y="13500"/>
                    </a:cubicBezTo>
                    <a:cubicBezTo>
                      <a:pt x="0" y="20761"/>
                      <a:pt x="7518" y="21600"/>
                      <a:pt x="13123" y="21600"/>
                    </a:cubicBezTo>
                    <a:cubicBezTo>
                      <a:pt x="13123" y="21600"/>
                      <a:pt x="13123" y="21600"/>
                      <a:pt x="1312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74" name="Shape">
                <a:extLst>
                  <a:ext uri="{FF2B5EF4-FFF2-40B4-BE49-F238E27FC236}">
                    <a16:creationId xmlns:a16="http://schemas.microsoft.com/office/drawing/2014/main" id="{776CD463-8571-474E-A3EA-D393850396CA}"/>
                  </a:ext>
                </a:extLst>
              </p:cNvPr>
              <p:cNvSpPr/>
              <p:nvPr/>
            </p:nvSpPr>
            <p:spPr>
              <a:xfrm>
                <a:off x="2436997" y="3259890"/>
                <a:ext cx="727542" cy="180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15" y="0"/>
                    </a:moveTo>
                    <a:lnTo>
                      <a:pt x="2685" y="0"/>
                    </a:lnTo>
                    <a:cubicBezTo>
                      <a:pt x="1202" y="0"/>
                      <a:pt x="0" y="4836"/>
                      <a:pt x="0" y="10800"/>
                    </a:cubicBezTo>
                    <a:cubicBezTo>
                      <a:pt x="0" y="16764"/>
                      <a:pt x="1202" y="21600"/>
                      <a:pt x="2685" y="21600"/>
                    </a:cubicBezTo>
                    <a:lnTo>
                      <a:pt x="18915" y="21600"/>
                    </a:lnTo>
                    <a:cubicBezTo>
                      <a:pt x="20398" y="21600"/>
                      <a:pt x="21600" y="16764"/>
                      <a:pt x="21600" y="10800"/>
                    </a:cubicBezTo>
                    <a:cubicBezTo>
                      <a:pt x="21600" y="4836"/>
                      <a:pt x="20398" y="0"/>
                      <a:pt x="18915" y="0"/>
                    </a:cubicBezTo>
                    <a:cubicBezTo>
                      <a:pt x="18915" y="0"/>
                      <a:pt x="18915" y="0"/>
                      <a:pt x="18915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75" name="Shape">
                <a:extLst>
                  <a:ext uri="{FF2B5EF4-FFF2-40B4-BE49-F238E27FC236}">
                    <a16:creationId xmlns:a16="http://schemas.microsoft.com/office/drawing/2014/main" id="{2A5EC94D-431D-3745-87C8-B514DCFD199E}"/>
                  </a:ext>
                </a:extLst>
              </p:cNvPr>
              <p:cNvSpPr/>
              <p:nvPr/>
            </p:nvSpPr>
            <p:spPr>
              <a:xfrm>
                <a:off x="2436997" y="2958423"/>
                <a:ext cx="727542" cy="180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15" y="0"/>
                    </a:moveTo>
                    <a:lnTo>
                      <a:pt x="2685" y="0"/>
                    </a:lnTo>
                    <a:cubicBezTo>
                      <a:pt x="1202" y="0"/>
                      <a:pt x="0" y="4836"/>
                      <a:pt x="0" y="10800"/>
                    </a:cubicBezTo>
                    <a:cubicBezTo>
                      <a:pt x="0" y="16764"/>
                      <a:pt x="1202" y="21600"/>
                      <a:pt x="2685" y="21600"/>
                    </a:cubicBezTo>
                    <a:lnTo>
                      <a:pt x="18915" y="21600"/>
                    </a:lnTo>
                    <a:cubicBezTo>
                      <a:pt x="20398" y="21600"/>
                      <a:pt x="21600" y="16764"/>
                      <a:pt x="21600" y="10800"/>
                    </a:cubicBezTo>
                    <a:cubicBezTo>
                      <a:pt x="21600" y="4836"/>
                      <a:pt x="20398" y="0"/>
                      <a:pt x="18915" y="0"/>
                    </a:cubicBezTo>
                    <a:cubicBezTo>
                      <a:pt x="18915" y="0"/>
                      <a:pt x="18915" y="0"/>
                      <a:pt x="18915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id="{9CD8D040-3D62-2E49-A48C-D36DCDABF8B7}"/>
                  </a:ext>
                </a:extLst>
              </p:cNvPr>
              <p:cNvSpPr/>
              <p:nvPr/>
            </p:nvSpPr>
            <p:spPr>
              <a:xfrm>
                <a:off x="2436997" y="2656955"/>
                <a:ext cx="727542" cy="180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15" y="0"/>
                    </a:moveTo>
                    <a:lnTo>
                      <a:pt x="2685" y="0"/>
                    </a:lnTo>
                    <a:cubicBezTo>
                      <a:pt x="1202" y="0"/>
                      <a:pt x="0" y="4836"/>
                      <a:pt x="0" y="10800"/>
                    </a:cubicBezTo>
                    <a:cubicBezTo>
                      <a:pt x="0" y="16764"/>
                      <a:pt x="1202" y="21600"/>
                      <a:pt x="2685" y="21600"/>
                    </a:cubicBezTo>
                    <a:lnTo>
                      <a:pt x="18915" y="21600"/>
                    </a:lnTo>
                    <a:cubicBezTo>
                      <a:pt x="20398" y="21600"/>
                      <a:pt x="21600" y="16764"/>
                      <a:pt x="21600" y="10800"/>
                    </a:cubicBezTo>
                    <a:cubicBezTo>
                      <a:pt x="21600" y="4836"/>
                      <a:pt x="20398" y="0"/>
                      <a:pt x="18915" y="0"/>
                    </a:cubicBezTo>
                    <a:cubicBezTo>
                      <a:pt x="18915" y="0"/>
                      <a:pt x="18915" y="0"/>
                      <a:pt x="18915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4E5A59D8-72FB-0B46-A334-3463E7B32A49}"/>
                  </a:ext>
                </a:extLst>
              </p:cNvPr>
              <p:cNvSpPr/>
              <p:nvPr/>
            </p:nvSpPr>
            <p:spPr>
              <a:xfrm>
                <a:off x="2436997" y="2355487"/>
                <a:ext cx="727542" cy="180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15" y="0"/>
                    </a:moveTo>
                    <a:lnTo>
                      <a:pt x="2685" y="0"/>
                    </a:lnTo>
                    <a:cubicBezTo>
                      <a:pt x="1202" y="0"/>
                      <a:pt x="0" y="4836"/>
                      <a:pt x="0" y="10800"/>
                    </a:cubicBezTo>
                    <a:cubicBezTo>
                      <a:pt x="0" y="16764"/>
                      <a:pt x="1202" y="21600"/>
                      <a:pt x="2685" y="21600"/>
                    </a:cubicBezTo>
                    <a:lnTo>
                      <a:pt x="18915" y="21600"/>
                    </a:lnTo>
                    <a:cubicBezTo>
                      <a:pt x="20398" y="21600"/>
                      <a:pt x="21600" y="16764"/>
                      <a:pt x="21600" y="10800"/>
                    </a:cubicBezTo>
                    <a:cubicBezTo>
                      <a:pt x="21600" y="4836"/>
                      <a:pt x="20398" y="0"/>
                      <a:pt x="18915" y="0"/>
                    </a:cubicBezTo>
                    <a:cubicBezTo>
                      <a:pt x="18915" y="0"/>
                      <a:pt x="18915" y="0"/>
                      <a:pt x="18915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id="{619A84BA-9CBF-504B-972F-505450158674}"/>
                  </a:ext>
                </a:extLst>
              </p:cNvPr>
              <p:cNvSpPr/>
              <p:nvPr/>
            </p:nvSpPr>
            <p:spPr>
              <a:xfrm>
                <a:off x="1472300" y="1382751"/>
                <a:ext cx="844112" cy="490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extrusionOk="0">
                    <a:moveTo>
                      <a:pt x="15035" y="5311"/>
                    </a:moveTo>
                    <a:cubicBezTo>
                      <a:pt x="14401" y="2227"/>
                      <a:pt x="12716" y="0"/>
                      <a:pt x="10722" y="0"/>
                    </a:cubicBezTo>
                    <a:cubicBezTo>
                      <a:pt x="8725" y="0"/>
                      <a:pt x="7021" y="2220"/>
                      <a:pt x="6388" y="5311"/>
                    </a:cubicBezTo>
                    <a:lnTo>
                      <a:pt x="1532" y="5311"/>
                    </a:lnTo>
                    <a:cubicBezTo>
                      <a:pt x="1039" y="5311"/>
                      <a:pt x="577" y="5721"/>
                      <a:pt x="289" y="6414"/>
                    </a:cubicBezTo>
                    <a:cubicBezTo>
                      <a:pt x="1" y="7106"/>
                      <a:pt x="-78" y="7998"/>
                      <a:pt x="79" y="8808"/>
                    </a:cubicBezTo>
                    <a:lnTo>
                      <a:pt x="2471" y="21600"/>
                    </a:lnTo>
                    <a:lnTo>
                      <a:pt x="18974" y="21600"/>
                    </a:lnTo>
                    <a:lnTo>
                      <a:pt x="21365" y="8808"/>
                    </a:lnTo>
                    <a:cubicBezTo>
                      <a:pt x="21522" y="7998"/>
                      <a:pt x="21443" y="7106"/>
                      <a:pt x="21155" y="6414"/>
                    </a:cubicBezTo>
                    <a:cubicBezTo>
                      <a:pt x="20867" y="5721"/>
                      <a:pt x="20405" y="5311"/>
                      <a:pt x="19912" y="5311"/>
                    </a:cubicBezTo>
                    <a:cubicBezTo>
                      <a:pt x="19912" y="5311"/>
                      <a:pt x="15035" y="5311"/>
                      <a:pt x="15035" y="531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57511" y="4395352"/>
              <a:ext cx="1066364" cy="1153725"/>
              <a:chOff x="3850205" y="5317299"/>
              <a:chExt cx="1010276" cy="1010276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4129149" y="5583122"/>
                <a:ext cx="452388" cy="5197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5" name="Picture 2" descr="Naira Icon – Free Download, PNG and Vector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0205" y="5317299"/>
                <a:ext cx="1010276" cy="1010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606393" y="1406099"/>
            <a:ext cx="10934297" cy="46866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>
            <a:extLst>
              <a:ext uri="{FF2B5EF4-FFF2-40B4-BE49-F238E27FC236}">
                <a16:creationId xmlns:a16="http://schemas.microsoft.com/office/drawing/2014/main" id="{75A4E119-0614-BB41-ABAA-A593EDFE45F8}"/>
              </a:ext>
            </a:extLst>
          </p:cNvPr>
          <p:cNvSpPr txBox="1">
            <a:spLocks/>
          </p:cNvSpPr>
          <p:nvPr/>
        </p:nvSpPr>
        <p:spPr>
          <a:xfrm>
            <a:off x="322062" y="321099"/>
            <a:ext cx="10269847" cy="229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all" dirty="0"/>
              <a:t>Participation requirements for trading license holders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393" y="924030"/>
            <a:ext cx="1093429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Additional Technology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393" y="1406099"/>
            <a:ext cx="10934297" cy="46866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3031743" y="1695429"/>
            <a:ext cx="8342227" cy="40588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/>
              <a:t>Trade Execution </a:t>
            </a:r>
            <a:r>
              <a:rPr lang="en-US" sz="1600" dirty="0"/>
              <a:t>– OMS and X-Stream Workstation for trade execution</a:t>
            </a:r>
            <a:endParaRPr lang="en-GB" sz="1600" dirty="0"/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/>
              <a:t>Secure connectivity </a:t>
            </a:r>
            <a:r>
              <a:rPr lang="en-US" sz="1600" dirty="0"/>
              <a:t>– server, router, switches, firewall and broadband installation; </a:t>
            </a:r>
            <a:endParaRPr lang="en-GB" sz="1600" dirty="0"/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/>
              <a:t>Trade reconciliation </a:t>
            </a:r>
            <a:r>
              <a:rPr lang="en-US" sz="1600" dirty="0"/>
              <a:t>– automated trade matching and trade confirmation (trade downloads and post trades client account updates) process that negates the need for human intervention; </a:t>
            </a:r>
            <a:endParaRPr lang="en-GB" sz="1600" dirty="0"/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/>
              <a:t>Trade accounting </a:t>
            </a:r>
            <a:r>
              <a:rPr lang="en-US" sz="1600" dirty="0"/>
              <a:t>– accounting application that interfaces seamlessly with trading and clearing systems;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/>
              <a:t>Database</a:t>
            </a:r>
            <a:r>
              <a:rPr lang="en-US" sz="1600" dirty="0"/>
              <a:t> with the capability to store historical data and support reporting requirements;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/>
              <a:t>Trade/position risk management system</a:t>
            </a:r>
            <a:endParaRPr lang="en-GB" sz="1600" b="1" dirty="0"/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874159" y="2831672"/>
            <a:ext cx="2010542" cy="1576696"/>
            <a:chOff x="490" y="247"/>
            <a:chExt cx="1381" cy="1083"/>
          </a:xfrm>
          <a:solidFill>
            <a:srgbClr val="00512C"/>
          </a:solidFill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726" y="1206"/>
              <a:ext cx="910" cy="124"/>
            </a:xfrm>
            <a:custGeom>
              <a:avLst/>
              <a:gdLst>
                <a:gd name="T0" fmla="*/ 188 w 2731"/>
                <a:gd name="T1" fmla="*/ 0 h 371"/>
                <a:gd name="T2" fmla="*/ 2542 w 2731"/>
                <a:gd name="T3" fmla="*/ 0 h 371"/>
                <a:gd name="T4" fmla="*/ 2580 w 2731"/>
                <a:gd name="T5" fmla="*/ 4 h 371"/>
                <a:gd name="T6" fmla="*/ 2615 w 2731"/>
                <a:gd name="T7" fmla="*/ 15 h 371"/>
                <a:gd name="T8" fmla="*/ 2647 w 2731"/>
                <a:gd name="T9" fmla="*/ 32 h 371"/>
                <a:gd name="T10" fmla="*/ 2675 w 2731"/>
                <a:gd name="T11" fmla="*/ 55 h 371"/>
                <a:gd name="T12" fmla="*/ 2698 w 2731"/>
                <a:gd name="T13" fmla="*/ 82 h 371"/>
                <a:gd name="T14" fmla="*/ 2716 w 2731"/>
                <a:gd name="T15" fmla="*/ 114 h 371"/>
                <a:gd name="T16" fmla="*/ 2727 w 2731"/>
                <a:gd name="T17" fmla="*/ 149 h 371"/>
                <a:gd name="T18" fmla="*/ 2731 w 2731"/>
                <a:gd name="T19" fmla="*/ 186 h 371"/>
                <a:gd name="T20" fmla="*/ 2727 w 2731"/>
                <a:gd name="T21" fmla="*/ 224 h 371"/>
                <a:gd name="T22" fmla="*/ 2716 w 2731"/>
                <a:gd name="T23" fmla="*/ 259 h 371"/>
                <a:gd name="T24" fmla="*/ 2698 w 2731"/>
                <a:gd name="T25" fmla="*/ 290 h 371"/>
                <a:gd name="T26" fmla="*/ 2675 w 2731"/>
                <a:gd name="T27" fmla="*/ 317 h 371"/>
                <a:gd name="T28" fmla="*/ 2647 w 2731"/>
                <a:gd name="T29" fmla="*/ 340 h 371"/>
                <a:gd name="T30" fmla="*/ 2615 w 2731"/>
                <a:gd name="T31" fmla="*/ 357 h 371"/>
                <a:gd name="T32" fmla="*/ 2580 w 2731"/>
                <a:gd name="T33" fmla="*/ 367 h 371"/>
                <a:gd name="T34" fmla="*/ 2542 w 2731"/>
                <a:gd name="T35" fmla="*/ 371 h 371"/>
                <a:gd name="T36" fmla="*/ 188 w 2731"/>
                <a:gd name="T37" fmla="*/ 371 h 371"/>
                <a:gd name="T38" fmla="*/ 150 w 2731"/>
                <a:gd name="T39" fmla="*/ 367 h 371"/>
                <a:gd name="T40" fmla="*/ 114 w 2731"/>
                <a:gd name="T41" fmla="*/ 357 h 371"/>
                <a:gd name="T42" fmla="*/ 82 w 2731"/>
                <a:gd name="T43" fmla="*/ 340 h 371"/>
                <a:gd name="T44" fmla="*/ 54 w 2731"/>
                <a:gd name="T45" fmla="*/ 317 h 371"/>
                <a:gd name="T46" fmla="*/ 32 w 2731"/>
                <a:gd name="T47" fmla="*/ 290 h 371"/>
                <a:gd name="T48" fmla="*/ 14 w 2731"/>
                <a:gd name="T49" fmla="*/ 259 h 371"/>
                <a:gd name="T50" fmla="*/ 4 w 2731"/>
                <a:gd name="T51" fmla="*/ 224 h 371"/>
                <a:gd name="T52" fmla="*/ 0 w 2731"/>
                <a:gd name="T53" fmla="*/ 186 h 371"/>
                <a:gd name="T54" fmla="*/ 4 w 2731"/>
                <a:gd name="T55" fmla="*/ 149 h 371"/>
                <a:gd name="T56" fmla="*/ 14 w 2731"/>
                <a:gd name="T57" fmla="*/ 114 h 371"/>
                <a:gd name="T58" fmla="*/ 32 w 2731"/>
                <a:gd name="T59" fmla="*/ 82 h 371"/>
                <a:gd name="T60" fmla="*/ 54 w 2731"/>
                <a:gd name="T61" fmla="*/ 55 h 371"/>
                <a:gd name="T62" fmla="*/ 82 w 2731"/>
                <a:gd name="T63" fmla="*/ 32 h 371"/>
                <a:gd name="T64" fmla="*/ 114 w 2731"/>
                <a:gd name="T65" fmla="*/ 15 h 371"/>
                <a:gd name="T66" fmla="*/ 150 w 2731"/>
                <a:gd name="T67" fmla="*/ 4 h 371"/>
                <a:gd name="T68" fmla="*/ 188 w 2731"/>
                <a:gd name="T6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1" h="371">
                  <a:moveTo>
                    <a:pt x="188" y="0"/>
                  </a:moveTo>
                  <a:lnTo>
                    <a:pt x="2542" y="0"/>
                  </a:lnTo>
                  <a:lnTo>
                    <a:pt x="2580" y="4"/>
                  </a:lnTo>
                  <a:lnTo>
                    <a:pt x="2615" y="15"/>
                  </a:lnTo>
                  <a:lnTo>
                    <a:pt x="2647" y="32"/>
                  </a:lnTo>
                  <a:lnTo>
                    <a:pt x="2675" y="55"/>
                  </a:lnTo>
                  <a:lnTo>
                    <a:pt x="2698" y="82"/>
                  </a:lnTo>
                  <a:lnTo>
                    <a:pt x="2716" y="114"/>
                  </a:lnTo>
                  <a:lnTo>
                    <a:pt x="2727" y="149"/>
                  </a:lnTo>
                  <a:lnTo>
                    <a:pt x="2731" y="186"/>
                  </a:lnTo>
                  <a:lnTo>
                    <a:pt x="2727" y="224"/>
                  </a:lnTo>
                  <a:lnTo>
                    <a:pt x="2716" y="259"/>
                  </a:lnTo>
                  <a:lnTo>
                    <a:pt x="2698" y="290"/>
                  </a:lnTo>
                  <a:lnTo>
                    <a:pt x="2675" y="317"/>
                  </a:lnTo>
                  <a:lnTo>
                    <a:pt x="2647" y="340"/>
                  </a:lnTo>
                  <a:lnTo>
                    <a:pt x="2615" y="357"/>
                  </a:lnTo>
                  <a:lnTo>
                    <a:pt x="2580" y="367"/>
                  </a:lnTo>
                  <a:lnTo>
                    <a:pt x="2542" y="371"/>
                  </a:lnTo>
                  <a:lnTo>
                    <a:pt x="188" y="371"/>
                  </a:lnTo>
                  <a:lnTo>
                    <a:pt x="150" y="367"/>
                  </a:lnTo>
                  <a:lnTo>
                    <a:pt x="114" y="357"/>
                  </a:lnTo>
                  <a:lnTo>
                    <a:pt x="82" y="340"/>
                  </a:lnTo>
                  <a:lnTo>
                    <a:pt x="54" y="317"/>
                  </a:lnTo>
                  <a:lnTo>
                    <a:pt x="32" y="290"/>
                  </a:lnTo>
                  <a:lnTo>
                    <a:pt x="14" y="259"/>
                  </a:lnTo>
                  <a:lnTo>
                    <a:pt x="4" y="224"/>
                  </a:lnTo>
                  <a:lnTo>
                    <a:pt x="0" y="186"/>
                  </a:lnTo>
                  <a:lnTo>
                    <a:pt x="4" y="149"/>
                  </a:lnTo>
                  <a:lnTo>
                    <a:pt x="14" y="114"/>
                  </a:lnTo>
                  <a:lnTo>
                    <a:pt x="32" y="82"/>
                  </a:lnTo>
                  <a:lnTo>
                    <a:pt x="54" y="55"/>
                  </a:lnTo>
                  <a:lnTo>
                    <a:pt x="82" y="32"/>
                  </a:lnTo>
                  <a:lnTo>
                    <a:pt x="114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10" y="696"/>
              <a:ext cx="94" cy="247"/>
            </a:xfrm>
            <a:custGeom>
              <a:avLst/>
              <a:gdLst>
                <a:gd name="T0" fmla="*/ 142 w 283"/>
                <a:gd name="T1" fmla="*/ 0 h 742"/>
                <a:gd name="T2" fmla="*/ 174 w 283"/>
                <a:gd name="T3" fmla="*/ 4 h 742"/>
                <a:gd name="T4" fmla="*/ 204 w 283"/>
                <a:gd name="T5" fmla="*/ 14 h 742"/>
                <a:gd name="T6" fmla="*/ 231 w 283"/>
                <a:gd name="T7" fmla="*/ 30 h 742"/>
                <a:gd name="T8" fmla="*/ 252 w 283"/>
                <a:gd name="T9" fmla="*/ 53 h 742"/>
                <a:gd name="T10" fmla="*/ 269 w 283"/>
                <a:gd name="T11" fmla="*/ 78 h 742"/>
                <a:gd name="T12" fmla="*/ 279 w 283"/>
                <a:gd name="T13" fmla="*/ 108 h 742"/>
                <a:gd name="T14" fmla="*/ 283 w 283"/>
                <a:gd name="T15" fmla="*/ 139 h 742"/>
                <a:gd name="T16" fmla="*/ 283 w 283"/>
                <a:gd name="T17" fmla="*/ 603 h 742"/>
                <a:gd name="T18" fmla="*/ 279 w 283"/>
                <a:gd name="T19" fmla="*/ 636 h 742"/>
                <a:gd name="T20" fmla="*/ 269 w 283"/>
                <a:gd name="T21" fmla="*/ 664 h 742"/>
                <a:gd name="T22" fmla="*/ 252 w 283"/>
                <a:gd name="T23" fmla="*/ 691 h 742"/>
                <a:gd name="T24" fmla="*/ 231 w 283"/>
                <a:gd name="T25" fmla="*/ 712 h 742"/>
                <a:gd name="T26" fmla="*/ 204 w 283"/>
                <a:gd name="T27" fmla="*/ 728 h 742"/>
                <a:gd name="T28" fmla="*/ 174 w 283"/>
                <a:gd name="T29" fmla="*/ 739 h 742"/>
                <a:gd name="T30" fmla="*/ 142 w 283"/>
                <a:gd name="T31" fmla="*/ 742 h 742"/>
                <a:gd name="T32" fmla="*/ 109 w 283"/>
                <a:gd name="T33" fmla="*/ 739 h 742"/>
                <a:gd name="T34" fmla="*/ 80 w 283"/>
                <a:gd name="T35" fmla="*/ 728 h 742"/>
                <a:gd name="T36" fmla="*/ 53 w 283"/>
                <a:gd name="T37" fmla="*/ 712 h 742"/>
                <a:gd name="T38" fmla="*/ 31 w 283"/>
                <a:gd name="T39" fmla="*/ 691 h 742"/>
                <a:gd name="T40" fmla="*/ 15 w 283"/>
                <a:gd name="T41" fmla="*/ 664 h 742"/>
                <a:gd name="T42" fmla="*/ 3 w 283"/>
                <a:gd name="T43" fmla="*/ 636 h 742"/>
                <a:gd name="T44" fmla="*/ 0 w 283"/>
                <a:gd name="T45" fmla="*/ 603 h 742"/>
                <a:gd name="T46" fmla="*/ 0 w 283"/>
                <a:gd name="T47" fmla="*/ 139 h 742"/>
                <a:gd name="T48" fmla="*/ 3 w 283"/>
                <a:gd name="T49" fmla="*/ 108 h 742"/>
                <a:gd name="T50" fmla="*/ 15 w 283"/>
                <a:gd name="T51" fmla="*/ 78 h 742"/>
                <a:gd name="T52" fmla="*/ 31 w 283"/>
                <a:gd name="T53" fmla="*/ 53 h 742"/>
                <a:gd name="T54" fmla="*/ 53 w 283"/>
                <a:gd name="T55" fmla="*/ 30 h 742"/>
                <a:gd name="T56" fmla="*/ 80 w 283"/>
                <a:gd name="T57" fmla="*/ 14 h 742"/>
                <a:gd name="T58" fmla="*/ 109 w 283"/>
                <a:gd name="T59" fmla="*/ 4 h 742"/>
                <a:gd name="T60" fmla="*/ 142 w 283"/>
                <a:gd name="T6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3" h="742">
                  <a:moveTo>
                    <a:pt x="142" y="0"/>
                  </a:moveTo>
                  <a:lnTo>
                    <a:pt x="174" y="4"/>
                  </a:lnTo>
                  <a:lnTo>
                    <a:pt x="204" y="14"/>
                  </a:lnTo>
                  <a:lnTo>
                    <a:pt x="231" y="30"/>
                  </a:lnTo>
                  <a:lnTo>
                    <a:pt x="252" y="53"/>
                  </a:lnTo>
                  <a:lnTo>
                    <a:pt x="269" y="78"/>
                  </a:lnTo>
                  <a:lnTo>
                    <a:pt x="279" y="108"/>
                  </a:lnTo>
                  <a:lnTo>
                    <a:pt x="283" y="139"/>
                  </a:lnTo>
                  <a:lnTo>
                    <a:pt x="283" y="603"/>
                  </a:lnTo>
                  <a:lnTo>
                    <a:pt x="279" y="636"/>
                  </a:lnTo>
                  <a:lnTo>
                    <a:pt x="269" y="664"/>
                  </a:lnTo>
                  <a:lnTo>
                    <a:pt x="252" y="691"/>
                  </a:lnTo>
                  <a:lnTo>
                    <a:pt x="231" y="712"/>
                  </a:lnTo>
                  <a:lnTo>
                    <a:pt x="204" y="728"/>
                  </a:lnTo>
                  <a:lnTo>
                    <a:pt x="174" y="739"/>
                  </a:lnTo>
                  <a:lnTo>
                    <a:pt x="142" y="742"/>
                  </a:lnTo>
                  <a:lnTo>
                    <a:pt x="109" y="739"/>
                  </a:lnTo>
                  <a:lnTo>
                    <a:pt x="80" y="728"/>
                  </a:lnTo>
                  <a:lnTo>
                    <a:pt x="53" y="712"/>
                  </a:lnTo>
                  <a:lnTo>
                    <a:pt x="31" y="691"/>
                  </a:lnTo>
                  <a:lnTo>
                    <a:pt x="15" y="664"/>
                  </a:lnTo>
                  <a:lnTo>
                    <a:pt x="3" y="636"/>
                  </a:lnTo>
                  <a:lnTo>
                    <a:pt x="0" y="603"/>
                  </a:lnTo>
                  <a:lnTo>
                    <a:pt x="0" y="139"/>
                  </a:lnTo>
                  <a:lnTo>
                    <a:pt x="3" y="108"/>
                  </a:lnTo>
                  <a:lnTo>
                    <a:pt x="15" y="78"/>
                  </a:lnTo>
                  <a:lnTo>
                    <a:pt x="31" y="53"/>
                  </a:lnTo>
                  <a:lnTo>
                    <a:pt x="53" y="30"/>
                  </a:lnTo>
                  <a:lnTo>
                    <a:pt x="80" y="14"/>
                  </a:lnTo>
                  <a:lnTo>
                    <a:pt x="109" y="4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866" y="634"/>
              <a:ext cx="95" cy="309"/>
            </a:xfrm>
            <a:custGeom>
              <a:avLst/>
              <a:gdLst>
                <a:gd name="T0" fmla="*/ 143 w 283"/>
                <a:gd name="T1" fmla="*/ 0 h 928"/>
                <a:gd name="T2" fmla="*/ 174 w 283"/>
                <a:gd name="T3" fmla="*/ 4 h 928"/>
                <a:gd name="T4" fmla="*/ 205 w 283"/>
                <a:gd name="T5" fmla="*/ 15 h 928"/>
                <a:gd name="T6" fmla="*/ 230 w 283"/>
                <a:gd name="T7" fmla="*/ 31 h 928"/>
                <a:gd name="T8" fmla="*/ 253 w 283"/>
                <a:gd name="T9" fmla="*/ 53 h 928"/>
                <a:gd name="T10" fmla="*/ 270 w 283"/>
                <a:gd name="T11" fmla="*/ 79 h 928"/>
                <a:gd name="T12" fmla="*/ 280 w 283"/>
                <a:gd name="T13" fmla="*/ 108 h 928"/>
                <a:gd name="T14" fmla="*/ 283 w 283"/>
                <a:gd name="T15" fmla="*/ 140 h 928"/>
                <a:gd name="T16" fmla="*/ 283 w 283"/>
                <a:gd name="T17" fmla="*/ 789 h 928"/>
                <a:gd name="T18" fmla="*/ 280 w 283"/>
                <a:gd name="T19" fmla="*/ 822 h 928"/>
                <a:gd name="T20" fmla="*/ 270 w 283"/>
                <a:gd name="T21" fmla="*/ 850 h 928"/>
                <a:gd name="T22" fmla="*/ 253 w 283"/>
                <a:gd name="T23" fmla="*/ 877 h 928"/>
                <a:gd name="T24" fmla="*/ 230 w 283"/>
                <a:gd name="T25" fmla="*/ 898 h 928"/>
                <a:gd name="T26" fmla="*/ 205 w 283"/>
                <a:gd name="T27" fmla="*/ 914 h 928"/>
                <a:gd name="T28" fmla="*/ 174 w 283"/>
                <a:gd name="T29" fmla="*/ 925 h 928"/>
                <a:gd name="T30" fmla="*/ 143 w 283"/>
                <a:gd name="T31" fmla="*/ 928 h 928"/>
                <a:gd name="T32" fmla="*/ 110 w 283"/>
                <a:gd name="T33" fmla="*/ 925 h 928"/>
                <a:gd name="T34" fmla="*/ 80 w 283"/>
                <a:gd name="T35" fmla="*/ 914 h 928"/>
                <a:gd name="T36" fmla="*/ 54 w 283"/>
                <a:gd name="T37" fmla="*/ 898 h 928"/>
                <a:gd name="T38" fmla="*/ 32 w 283"/>
                <a:gd name="T39" fmla="*/ 877 h 928"/>
                <a:gd name="T40" fmla="*/ 16 w 283"/>
                <a:gd name="T41" fmla="*/ 850 h 928"/>
                <a:gd name="T42" fmla="*/ 4 w 283"/>
                <a:gd name="T43" fmla="*/ 822 h 928"/>
                <a:gd name="T44" fmla="*/ 0 w 283"/>
                <a:gd name="T45" fmla="*/ 789 h 928"/>
                <a:gd name="T46" fmla="*/ 0 w 283"/>
                <a:gd name="T47" fmla="*/ 140 h 928"/>
                <a:gd name="T48" fmla="*/ 4 w 283"/>
                <a:gd name="T49" fmla="*/ 108 h 928"/>
                <a:gd name="T50" fmla="*/ 16 w 283"/>
                <a:gd name="T51" fmla="*/ 79 h 928"/>
                <a:gd name="T52" fmla="*/ 32 w 283"/>
                <a:gd name="T53" fmla="*/ 53 h 928"/>
                <a:gd name="T54" fmla="*/ 54 w 283"/>
                <a:gd name="T55" fmla="*/ 31 h 928"/>
                <a:gd name="T56" fmla="*/ 80 w 283"/>
                <a:gd name="T57" fmla="*/ 15 h 928"/>
                <a:gd name="T58" fmla="*/ 110 w 283"/>
                <a:gd name="T59" fmla="*/ 4 h 928"/>
                <a:gd name="T60" fmla="*/ 143 w 283"/>
                <a:gd name="T61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3" h="928">
                  <a:moveTo>
                    <a:pt x="143" y="0"/>
                  </a:moveTo>
                  <a:lnTo>
                    <a:pt x="174" y="4"/>
                  </a:lnTo>
                  <a:lnTo>
                    <a:pt x="205" y="15"/>
                  </a:lnTo>
                  <a:lnTo>
                    <a:pt x="230" y="31"/>
                  </a:lnTo>
                  <a:lnTo>
                    <a:pt x="253" y="53"/>
                  </a:lnTo>
                  <a:lnTo>
                    <a:pt x="270" y="79"/>
                  </a:lnTo>
                  <a:lnTo>
                    <a:pt x="280" y="108"/>
                  </a:lnTo>
                  <a:lnTo>
                    <a:pt x="283" y="140"/>
                  </a:lnTo>
                  <a:lnTo>
                    <a:pt x="283" y="789"/>
                  </a:lnTo>
                  <a:lnTo>
                    <a:pt x="280" y="822"/>
                  </a:lnTo>
                  <a:lnTo>
                    <a:pt x="270" y="850"/>
                  </a:lnTo>
                  <a:lnTo>
                    <a:pt x="253" y="877"/>
                  </a:lnTo>
                  <a:lnTo>
                    <a:pt x="230" y="898"/>
                  </a:lnTo>
                  <a:lnTo>
                    <a:pt x="205" y="914"/>
                  </a:lnTo>
                  <a:lnTo>
                    <a:pt x="174" y="925"/>
                  </a:lnTo>
                  <a:lnTo>
                    <a:pt x="143" y="928"/>
                  </a:lnTo>
                  <a:lnTo>
                    <a:pt x="110" y="925"/>
                  </a:lnTo>
                  <a:lnTo>
                    <a:pt x="80" y="914"/>
                  </a:lnTo>
                  <a:lnTo>
                    <a:pt x="54" y="898"/>
                  </a:lnTo>
                  <a:lnTo>
                    <a:pt x="32" y="877"/>
                  </a:lnTo>
                  <a:lnTo>
                    <a:pt x="16" y="850"/>
                  </a:lnTo>
                  <a:lnTo>
                    <a:pt x="4" y="822"/>
                  </a:lnTo>
                  <a:lnTo>
                    <a:pt x="0" y="789"/>
                  </a:lnTo>
                  <a:lnTo>
                    <a:pt x="0" y="140"/>
                  </a:lnTo>
                  <a:lnTo>
                    <a:pt x="4" y="108"/>
                  </a:lnTo>
                  <a:lnTo>
                    <a:pt x="16" y="79"/>
                  </a:lnTo>
                  <a:lnTo>
                    <a:pt x="32" y="53"/>
                  </a:lnTo>
                  <a:lnTo>
                    <a:pt x="54" y="31"/>
                  </a:lnTo>
                  <a:lnTo>
                    <a:pt x="80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024" y="572"/>
              <a:ext cx="94" cy="371"/>
            </a:xfrm>
            <a:custGeom>
              <a:avLst/>
              <a:gdLst>
                <a:gd name="T0" fmla="*/ 140 w 281"/>
                <a:gd name="T1" fmla="*/ 0 h 1113"/>
                <a:gd name="T2" fmla="*/ 172 w 281"/>
                <a:gd name="T3" fmla="*/ 4 h 1113"/>
                <a:gd name="T4" fmla="*/ 203 w 281"/>
                <a:gd name="T5" fmla="*/ 14 h 1113"/>
                <a:gd name="T6" fmla="*/ 228 w 281"/>
                <a:gd name="T7" fmla="*/ 30 h 1113"/>
                <a:gd name="T8" fmla="*/ 251 w 281"/>
                <a:gd name="T9" fmla="*/ 53 h 1113"/>
                <a:gd name="T10" fmla="*/ 267 w 281"/>
                <a:gd name="T11" fmla="*/ 78 h 1113"/>
                <a:gd name="T12" fmla="*/ 278 w 281"/>
                <a:gd name="T13" fmla="*/ 108 h 1113"/>
                <a:gd name="T14" fmla="*/ 281 w 281"/>
                <a:gd name="T15" fmla="*/ 139 h 1113"/>
                <a:gd name="T16" fmla="*/ 281 w 281"/>
                <a:gd name="T17" fmla="*/ 974 h 1113"/>
                <a:gd name="T18" fmla="*/ 278 w 281"/>
                <a:gd name="T19" fmla="*/ 1007 h 1113"/>
                <a:gd name="T20" fmla="*/ 267 w 281"/>
                <a:gd name="T21" fmla="*/ 1035 h 1113"/>
                <a:gd name="T22" fmla="*/ 251 w 281"/>
                <a:gd name="T23" fmla="*/ 1062 h 1113"/>
                <a:gd name="T24" fmla="*/ 228 w 281"/>
                <a:gd name="T25" fmla="*/ 1083 h 1113"/>
                <a:gd name="T26" fmla="*/ 203 w 281"/>
                <a:gd name="T27" fmla="*/ 1099 h 1113"/>
                <a:gd name="T28" fmla="*/ 172 w 281"/>
                <a:gd name="T29" fmla="*/ 1110 h 1113"/>
                <a:gd name="T30" fmla="*/ 140 w 281"/>
                <a:gd name="T31" fmla="*/ 1113 h 1113"/>
                <a:gd name="T32" fmla="*/ 107 w 281"/>
                <a:gd name="T33" fmla="*/ 1110 h 1113"/>
                <a:gd name="T34" fmla="*/ 78 w 281"/>
                <a:gd name="T35" fmla="*/ 1099 h 1113"/>
                <a:gd name="T36" fmla="*/ 52 w 281"/>
                <a:gd name="T37" fmla="*/ 1083 h 1113"/>
                <a:gd name="T38" fmla="*/ 30 w 281"/>
                <a:gd name="T39" fmla="*/ 1062 h 1113"/>
                <a:gd name="T40" fmla="*/ 14 w 281"/>
                <a:gd name="T41" fmla="*/ 1035 h 1113"/>
                <a:gd name="T42" fmla="*/ 3 w 281"/>
                <a:gd name="T43" fmla="*/ 1007 h 1113"/>
                <a:gd name="T44" fmla="*/ 0 w 281"/>
                <a:gd name="T45" fmla="*/ 974 h 1113"/>
                <a:gd name="T46" fmla="*/ 0 w 281"/>
                <a:gd name="T47" fmla="*/ 139 h 1113"/>
                <a:gd name="T48" fmla="*/ 3 w 281"/>
                <a:gd name="T49" fmla="*/ 108 h 1113"/>
                <a:gd name="T50" fmla="*/ 14 w 281"/>
                <a:gd name="T51" fmla="*/ 78 h 1113"/>
                <a:gd name="T52" fmla="*/ 30 w 281"/>
                <a:gd name="T53" fmla="*/ 53 h 1113"/>
                <a:gd name="T54" fmla="*/ 52 w 281"/>
                <a:gd name="T55" fmla="*/ 30 h 1113"/>
                <a:gd name="T56" fmla="*/ 78 w 281"/>
                <a:gd name="T57" fmla="*/ 14 h 1113"/>
                <a:gd name="T58" fmla="*/ 107 w 281"/>
                <a:gd name="T59" fmla="*/ 4 h 1113"/>
                <a:gd name="T60" fmla="*/ 140 w 281"/>
                <a:gd name="T61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1" h="1113">
                  <a:moveTo>
                    <a:pt x="140" y="0"/>
                  </a:moveTo>
                  <a:lnTo>
                    <a:pt x="172" y="4"/>
                  </a:lnTo>
                  <a:lnTo>
                    <a:pt x="203" y="14"/>
                  </a:lnTo>
                  <a:lnTo>
                    <a:pt x="228" y="30"/>
                  </a:lnTo>
                  <a:lnTo>
                    <a:pt x="251" y="53"/>
                  </a:lnTo>
                  <a:lnTo>
                    <a:pt x="267" y="78"/>
                  </a:lnTo>
                  <a:lnTo>
                    <a:pt x="278" y="108"/>
                  </a:lnTo>
                  <a:lnTo>
                    <a:pt x="281" y="139"/>
                  </a:lnTo>
                  <a:lnTo>
                    <a:pt x="281" y="974"/>
                  </a:lnTo>
                  <a:lnTo>
                    <a:pt x="278" y="1007"/>
                  </a:lnTo>
                  <a:lnTo>
                    <a:pt x="267" y="1035"/>
                  </a:lnTo>
                  <a:lnTo>
                    <a:pt x="251" y="1062"/>
                  </a:lnTo>
                  <a:lnTo>
                    <a:pt x="228" y="1083"/>
                  </a:lnTo>
                  <a:lnTo>
                    <a:pt x="203" y="1099"/>
                  </a:lnTo>
                  <a:lnTo>
                    <a:pt x="172" y="1110"/>
                  </a:lnTo>
                  <a:lnTo>
                    <a:pt x="140" y="1113"/>
                  </a:lnTo>
                  <a:lnTo>
                    <a:pt x="107" y="1110"/>
                  </a:lnTo>
                  <a:lnTo>
                    <a:pt x="78" y="1099"/>
                  </a:lnTo>
                  <a:lnTo>
                    <a:pt x="52" y="1083"/>
                  </a:lnTo>
                  <a:lnTo>
                    <a:pt x="30" y="1062"/>
                  </a:lnTo>
                  <a:lnTo>
                    <a:pt x="14" y="1035"/>
                  </a:lnTo>
                  <a:lnTo>
                    <a:pt x="3" y="1007"/>
                  </a:lnTo>
                  <a:lnTo>
                    <a:pt x="0" y="974"/>
                  </a:lnTo>
                  <a:lnTo>
                    <a:pt x="0" y="139"/>
                  </a:lnTo>
                  <a:lnTo>
                    <a:pt x="3" y="108"/>
                  </a:lnTo>
                  <a:lnTo>
                    <a:pt x="14" y="78"/>
                  </a:lnTo>
                  <a:lnTo>
                    <a:pt x="30" y="53"/>
                  </a:lnTo>
                  <a:lnTo>
                    <a:pt x="52" y="30"/>
                  </a:lnTo>
                  <a:lnTo>
                    <a:pt x="78" y="14"/>
                  </a:lnTo>
                  <a:lnTo>
                    <a:pt x="107" y="4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490" y="247"/>
              <a:ext cx="1381" cy="897"/>
            </a:xfrm>
            <a:custGeom>
              <a:avLst/>
              <a:gdLst>
                <a:gd name="T0" fmla="*/ 3956 w 4144"/>
                <a:gd name="T1" fmla="*/ 0 h 2691"/>
                <a:gd name="T2" fmla="*/ 4029 w 4144"/>
                <a:gd name="T3" fmla="*/ 14 h 2691"/>
                <a:gd name="T4" fmla="*/ 4089 w 4144"/>
                <a:gd name="T5" fmla="*/ 54 h 2691"/>
                <a:gd name="T6" fmla="*/ 4130 w 4144"/>
                <a:gd name="T7" fmla="*/ 113 h 2691"/>
                <a:gd name="T8" fmla="*/ 4144 w 4144"/>
                <a:gd name="T9" fmla="*/ 185 h 2691"/>
                <a:gd name="T10" fmla="*/ 3891 w 4144"/>
                <a:gd name="T11" fmla="*/ 2039 h 2691"/>
                <a:gd name="T12" fmla="*/ 3962 w 4144"/>
                <a:gd name="T13" fmla="*/ 1886 h 2691"/>
                <a:gd name="T14" fmla="*/ 4007 w 4144"/>
                <a:gd name="T15" fmla="*/ 1722 h 2691"/>
                <a:gd name="T16" fmla="*/ 4022 w 4144"/>
                <a:gd name="T17" fmla="*/ 1553 h 2691"/>
                <a:gd name="T18" fmla="*/ 4008 w 4144"/>
                <a:gd name="T19" fmla="*/ 1392 h 2691"/>
                <a:gd name="T20" fmla="*/ 3970 w 4144"/>
                <a:gd name="T21" fmla="*/ 1237 h 2691"/>
                <a:gd name="T22" fmla="*/ 3906 w 4144"/>
                <a:gd name="T23" fmla="*/ 1092 h 2691"/>
                <a:gd name="T24" fmla="*/ 3819 w 4144"/>
                <a:gd name="T25" fmla="*/ 957 h 2691"/>
                <a:gd name="T26" fmla="*/ 3767 w 4144"/>
                <a:gd name="T27" fmla="*/ 371 h 2691"/>
                <a:gd name="T28" fmla="*/ 377 w 4144"/>
                <a:gd name="T29" fmla="*/ 2319 h 2691"/>
                <a:gd name="T30" fmla="*/ 2429 w 4144"/>
                <a:gd name="T31" fmla="*/ 2367 h 2691"/>
                <a:gd name="T32" fmla="*/ 2561 w 4144"/>
                <a:gd name="T33" fmla="*/ 2444 h 2691"/>
                <a:gd name="T34" fmla="*/ 2703 w 4144"/>
                <a:gd name="T35" fmla="*/ 2502 h 2691"/>
                <a:gd name="T36" fmla="*/ 2854 w 4144"/>
                <a:gd name="T37" fmla="*/ 2537 h 2691"/>
                <a:gd name="T38" fmla="*/ 3010 w 4144"/>
                <a:gd name="T39" fmla="*/ 2548 h 2691"/>
                <a:gd name="T40" fmla="*/ 3183 w 4144"/>
                <a:gd name="T41" fmla="*/ 2533 h 2691"/>
                <a:gd name="T42" fmla="*/ 3349 w 4144"/>
                <a:gd name="T43" fmla="*/ 2491 h 2691"/>
                <a:gd name="T44" fmla="*/ 3505 w 4144"/>
                <a:gd name="T45" fmla="*/ 2419 h 2691"/>
                <a:gd name="T46" fmla="*/ 3772 w 4144"/>
                <a:gd name="T47" fmla="*/ 2682 h 2691"/>
                <a:gd name="T48" fmla="*/ 3783 w 4144"/>
                <a:gd name="T49" fmla="*/ 2691 h 2691"/>
                <a:gd name="T50" fmla="*/ 151 w 4144"/>
                <a:gd name="T51" fmla="*/ 2687 h 2691"/>
                <a:gd name="T52" fmla="*/ 84 w 4144"/>
                <a:gd name="T53" fmla="*/ 2660 h 2691"/>
                <a:gd name="T54" fmla="*/ 32 w 4144"/>
                <a:gd name="T55" fmla="*/ 2608 h 2691"/>
                <a:gd name="T56" fmla="*/ 4 w 4144"/>
                <a:gd name="T57" fmla="*/ 2542 h 2691"/>
                <a:gd name="T58" fmla="*/ 0 w 4144"/>
                <a:gd name="T59" fmla="*/ 185 h 2691"/>
                <a:gd name="T60" fmla="*/ 15 w 4144"/>
                <a:gd name="T61" fmla="*/ 114 h 2691"/>
                <a:gd name="T62" fmla="*/ 56 w 4144"/>
                <a:gd name="T63" fmla="*/ 54 h 2691"/>
                <a:gd name="T64" fmla="*/ 115 w 4144"/>
                <a:gd name="T65" fmla="*/ 14 h 2691"/>
                <a:gd name="T66" fmla="*/ 189 w 4144"/>
                <a:gd name="T67" fmla="*/ 0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44" h="2691">
                  <a:moveTo>
                    <a:pt x="189" y="0"/>
                  </a:moveTo>
                  <a:lnTo>
                    <a:pt x="3956" y="0"/>
                  </a:lnTo>
                  <a:lnTo>
                    <a:pt x="3994" y="4"/>
                  </a:lnTo>
                  <a:lnTo>
                    <a:pt x="4029" y="14"/>
                  </a:lnTo>
                  <a:lnTo>
                    <a:pt x="4061" y="31"/>
                  </a:lnTo>
                  <a:lnTo>
                    <a:pt x="4089" y="54"/>
                  </a:lnTo>
                  <a:lnTo>
                    <a:pt x="4112" y="81"/>
                  </a:lnTo>
                  <a:lnTo>
                    <a:pt x="4130" y="113"/>
                  </a:lnTo>
                  <a:lnTo>
                    <a:pt x="4140" y="148"/>
                  </a:lnTo>
                  <a:lnTo>
                    <a:pt x="4144" y="185"/>
                  </a:lnTo>
                  <a:lnTo>
                    <a:pt x="4144" y="2289"/>
                  </a:lnTo>
                  <a:lnTo>
                    <a:pt x="3891" y="2039"/>
                  </a:lnTo>
                  <a:lnTo>
                    <a:pt x="3930" y="1964"/>
                  </a:lnTo>
                  <a:lnTo>
                    <a:pt x="3962" y="1886"/>
                  </a:lnTo>
                  <a:lnTo>
                    <a:pt x="3987" y="1806"/>
                  </a:lnTo>
                  <a:lnTo>
                    <a:pt x="4007" y="1722"/>
                  </a:lnTo>
                  <a:lnTo>
                    <a:pt x="4018" y="1638"/>
                  </a:lnTo>
                  <a:lnTo>
                    <a:pt x="4022" y="1553"/>
                  </a:lnTo>
                  <a:lnTo>
                    <a:pt x="4018" y="1472"/>
                  </a:lnTo>
                  <a:lnTo>
                    <a:pt x="4008" y="1392"/>
                  </a:lnTo>
                  <a:lnTo>
                    <a:pt x="3991" y="1313"/>
                  </a:lnTo>
                  <a:lnTo>
                    <a:pt x="3970" y="1237"/>
                  </a:lnTo>
                  <a:lnTo>
                    <a:pt x="3941" y="1163"/>
                  </a:lnTo>
                  <a:lnTo>
                    <a:pt x="3906" y="1092"/>
                  </a:lnTo>
                  <a:lnTo>
                    <a:pt x="3866" y="1022"/>
                  </a:lnTo>
                  <a:lnTo>
                    <a:pt x="3819" y="957"/>
                  </a:lnTo>
                  <a:lnTo>
                    <a:pt x="3767" y="894"/>
                  </a:lnTo>
                  <a:lnTo>
                    <a:pt x="3767" y="371"/>
                  </a:lnTo>
                  <a:lnTo>
                    <a:pt x="377" y="371"/>
                  </a:lnTo>
                  <a:lnTo>
                    <a:pt x="377" y="2319"/>
                  </a:lnTo>
                  <a:lnTo>
                    <a:pt x="2367" y="2319"/>
                  </a:lnTo>
                  <a:lnTo>
                    <a:pt x="2429" y="2367"/>
                  </a:lnTo>
                  <a:lnTo>
                    <a:pt x="2494" y="2408"/>
                  </a:lnTo>
                  <a:lnTo>
                    <a:pt x="2561" y="2444"/>
                  </a:lnTo>
                  <a:lnTo>
                    <a:pt x="2631" y="2476"/>
                  </a:lnTo>
                  <a:lnTo>
                    <a:pt x="2703" y="2502"/>
                  </a:lnTo>
                  <a:lnTo>
                    <a:pt x="2778" y="2522"/>
                  </a:lnTo>
                  <a:lnTo>
                    <a:pt x="2854" y="2537"/>
                  </a:lnTo>
                  <a:lnTo>
                    <a:pt x="2932" y="2546"/>
                  </a:lnTo>
                  <a:lnTo>
                    <a:pt x="3010" y="2548"/>
                  </a:lnTo>
                  <a:lnTo>
                    <a:pt x="3098" y="2545"/>
                  </a:lnTo>
                  <a:lnTo>
                    <a:pt x="3183" y="2533"/>
                  </a:lnTo>
                  <a:lnTo>
                    <a:pt x="3267" y="2516"/>
                  </a:lnTo>
                  <a:lnTo>
                    <a:pt x="3349" y="2491"/>
                  </a:lnTo>
                  <a:lnTo>
                    <a:pt x="3429" y="2458"/>
                  </a:lnTo>
                  <a:lnTo>
                    <a:pt x="3505" y="2419"/>
                  </a:lnTo>
                  <a:lnTo>
                    <a:pt x="3767" y="2677"/>
                  </a:lnTo>
                  <a:lnTo>
                    <a:pt x="3772" y="2682"/>
                  </a:lnTo>
                  <a:lnTo>
                    <a:pt x="3778" y="2686"/>
                  </a:lnTo>
                  <a:lnTo>
                    <a:pt x="3783" y="2691"/>
                  </a:lnTo>
                  <a:lnTo>
                    <a:pt x="189" y="2691"/>
                  </a:lnTo>
                  <a:lnTo>
                    <a:pt x="151" y="2687"/>
                  </a:lnTo>
                  <a:lnTo>
                    <a:pt x="115" y="2676"/>
                  </a:lnTo>
                  <a:lnTo>
                    <a:pt x="84" y="2660"/>
                  </a:lnTo>
                  <a:lnTo>
                    <a:pt x="56" y="2636"/>
                  </a:lnTo>
                  <a:lnTo>
                    <a:pt x="32" y="2608"/>
                  </a:lnTo>
                  <a:lnTo>
                    <a:pt x="15" y="2577"/>
                  </a:lnTo>
                  <a:lnTo>
                    <a:pt x="4" y="2542"/>
                  </a:lnTo>
                  <a:lnTo>
                    <a:pt x="0" y="2506"/>
                  </a:lnTo>
                  <a:lnTo>
                    <a:pt x="0" y="185"/>
                  </a:lnTo>
                  <a:lnTo>
                    <a:pt x="4" y="148"/>
                  </a:lnTo>
                  <a:lnTo>
                    <a:pt x="15" y="114"/>
                  </a:lnTo>
                  <a:lnTo>
                    <a:pt x="32" y="81"/>
                  </a:lnTo>
                  <a:lnTo>
                    <a:pt x="56" y="54"/>
                  </a:lnTo>
                  <a:lnTo>
                    <a:pt x="84" y="31"/>
                  </a:lnTo>
                  <a:lnTo>
                    <a:pt x="115" y="14"/>
                  </a:lnTo>
                  <a:lnTo>
                    <a:pt x="151" y="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1219" y="495"/>
              <a:ext cx="619" cy="609"/>
            </a:xfrm>
            <a:custGeom>
              <a:avLst/>
              <a:gdLst>
                <a:gd name="T0" fmla="*/ 694 w 1855"/>
                <a:gd name="T1" fmla="*/ 179 h 1827"/>
                <a:gd name="T2" fmla="*/ 515 w 1855"/>
                <a:gd name="T3" fmla="*/ 241 h 1827"/>
                <a:gd name="T4" fmla="*/ 360 w 1855"/>
                <a:gd name="T5" fmla="*/ 355 h 1827"/>
                <a:gd name="T6" fmla="*/ 246 w 1855"/>
                <a:gd name="T7" fmla="*/ 506 h 1827"/>
                <a:gd name="T8" fmla="*/ 181 w 1855"/>
                <a:gd name="T9" fmla="*/ 684 h 1827"/>
                <a:gd name="T10" fmla="*/ 173 w 1855"/>
                <a:gd name="T11" fmla="*/ 874 h 1827"/>
                <a:gd name="T12" fmla="*/ 218 w 1855"/>
                <a:gd name="T13" fmla="*/ 1056 h 1827"/>
                <a:gd name="T14" fmla="*/ 317 w 1855"/>
                <a:gd name="T15" fmla="*/ 1218 h 1827"/>
                <a:gd name="T16" fmla="*/ 461 w 1855"/>
                <a:gd name="T17" fmla="*/ 1345 h 1827"/>
                <a:gd name="T18" fmla="*/ 632 w 1855"/>
                <a:gd name="T19" fmla="*/ 1426 h 1827"/>
                <a:gd name="T20" fmla="*/ 822 w 1855"/>
                <a:gd name="T21" fmla="*/ 1454 h 1827"/>
                <a:gd name="T22" fmla="*/ 1013 w 1855"/>
                <a:gd name="T23" fmla="*/ 1426 h 1827"/>
                <a:gd name="T24" fmla="*/ 1185 w 1855"/>
                <a:gd name="T25" fmla="*/ 1345 h 1827"/>
                <a:gd name="T26" fmla="*/ 1329 w 1855"/>
                <a:gd name="T27" fmla="*/ 1218 h 1827"/>
                <a:gd name="T28" fmla="*/ 1426 w 1855"/>
                <a:gd name="T29" fmla="*/ 1056 h 1827"/>
                <a:gd name="T30" fmla="*/ 1473 w 1855"/>
                <a:gd name="T31" fmla="*/ 874 h 1827"/>
                <a:gd name="T32" fmla="*/ 1463 w 1855"/>
                <a:gd name="T33" fmla="*/ 684 h 1827"/>
                <a:gd name="T34" fmla="*/ 1400 w 1855"/>
                <a:gd name="T35" fmla="*/ 506 h 1827"/>
                <a:gd name="T36" fmla="*/ 1286 w 1855"/>
                <a:gd name="T37" fmla="*/ 355 h 1827"/>
                <a:gd name="T38" fmla="*/ 1131 w 1855"/>
                <a:gd name="T39" fmla="*/ 241 h 1827"/>
                <a:gd name="T40" fmla="*/ 952 w 1855"/>
                <a:gd name="T41" fmla="*/ 179 h 1827"/>
                <a:gd name="T42" fmla="*/ 822 w 1855"/>
                <a:gd name="T43" fmla="*/ 0 h 1827"/>
                <a:gd name="T44" fmla="*/ 1037 w 1855"/>
                <a:gd name="T45" fmla="*/ 27 h 1827"/>
                <a:gd name="T46" fmla="*/ 1233 w 1855"/>
                <a:gd name="T47" fmla="*/ 107 h 1827"/>
                <a:gd name="T48" fmla="*/ 1405 w 1855"/>
                <a:gd name="T49" fmla="*/ 237 h 1827"/>
                <a:gd name="T50" fmla="*/ 1536 w 1855"/>
                <a:gd name="T51" fmla="*/ 405 h 1827"/>
                <a:gd name="T52" fmla="*/ 1617 w 1855"/>
                <a:gd name="T53" fmla="*/ 599 h 1827"/>
                <a:gd name="T54" fmla="*/ 1645 w 1855"/>
                <a:gd name="T55" fmla="*/ 810 h 1827"/>
                <a:gd name="T56" fmla="*/ 1614 w 1855"/>
                <a:gd name="T57" fmla="*/ 1028 h 1827"/>
                <a:gd name="T58" fmla="*/ 1528 w 1855"/>
                <a:gd name="T59" fmla="*/ 1226 h 1827"/>
                <a:gd name="T60" fmla="*/ 1478 w 1855"/>
                <a:gd name="T61" fmla="*/ 1383 h 1827"/>
                <a:gd name="T62" fmla="*/ 1533 w 1855"/>
                <a:gd name="T63" fmla="*/ 1395 h 1827"/>
                <a:gd name="T64" fmla="*/ 1845 w 1855"/>
                <a:gd name="T65" fmla="*/ 1704 h 1827"/>
                <a:gd name="T66" fmla="*/ 1853 w 1855"/>
                <a:gd name="T67" fmla="*/ 1765 h 1827"/>
                <a:gd name="T68" fmla="*/ 1813 w 1855"/>
                <a:gd name="T69" fmla="*/ 1817 h 1827"/>
                <a:gd name="T70" fmla="*/ 1750 w 1855"/>
                <a:gd name="T71" fmla="*/ 1824 h 1827"/>
                <a:gd name="T72" fmla="*/ 1429 w 1855"/>
                <a:gd name="T73" fmla="*/ 1524 h 1827"/>
                <a:gd name="T74" fmla="*/ 1405 w 1855"/>
                <a:gd name="T75" fmla="*/ 1475 h 1827"/>
                <a:gd name="T76" fmla="*/ 1307 w 1855"/>
                <a:gd name="T77" fmla="*/ 1464 h 1827"/>
                <a:gd name="T78" fmla="*/ 1113 w 1855"/>
                <a:gd name="T79" fmla="*/ 1568 h 1827"/>
                <a:gd name="T80" fmla="*/ 897 w 1855"/>
                <a:gd name="T81" fmla="*/ 1616 h 1827"/>
                <a:gd name="T82" fmla="*/ 679 w 1855"/>
                <a:gd name="T83" fmla="*/ 1608 h 1827"/>
                <a:gd name="T84" fmla="*/ 476 w 1855"/>
                <a:gd name="T85" fmla="*/ 1544 h 1827"/>
                <a:gd name="T86" fmla="*/ 296 w 1855"/>
                <a:gd name="T87" fmla="*/ 1431 h 1827"/>
                <a:gd name="T88" fmla="*/ 148 w 1855"/>
                <a:gd name="T89" fmla="*/ 1274 h 1827"/>
                <a:gd name="T90" fmla="*/ 49 w 1855"/>
                <a:gd name="T91" fmla="*/ 1088 h 1827"/>
                <a:gd name="T92" fmla="*/ 4 w 1855"/>
                <a:gd name="T93" fmla="*/ 881 h 1827"/>
                <a:gd name="T94" fmla="*/ 13 w 1855"/>
                <a:gd name="T95" fmla="*/ 667 h 1827"/>
                <a:gd name="T96" fmla="*/ 77 w 1855"/>
                <a:gd name="T97" fmla="*/ 467 h 1827"/>
                <a:gd name="T98" fmla="*/ 192 w 1855"/>
                <a:gd name="T99" fmla="*/ 290 h 1827"/>
                <a:gd name="T100" fmla="*/ 351 w 1855"/>
                <a:gd name="T101" fmla="*/ 145 h 1827"/>
                <a:gd name="T102" fmla="*/ 541 w 1855"/>
                <a:gd name="T103" fmla="*/ 48 h 1827"/>
                <a:gd name="T104" fmla="*/ 750 w 1855"/>
                <a:gd name="T105" fmla="*/ 2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5" h="1827">
                  <a:moveTo>
                    <a:pt x="822" y="166"/>
                  </a:moveTo>
                  <a:lnTo>
                    <a:pt x="758" y="169"/>
                  </a:lnTo>
                  <a:lnTo>
                    <a:pt x="694" y="179"/>
                  </a:lnTo>
                  <a:lnTo>
                    <a:pt x="632" y="194"/>
                  </a:lnTo>
                  <a:lnTo>
                    <a:pt x="572" y="215"/>
                  </a:lnTo>
                  <a:lnTo>
                    <a:pt x="515" y="241"/>
                  </a:lnTo>
                  <a:lnTo>
                    <a:pt x="461" y="274"/>
                  </a:lnTo>
                  <a:lnTo>
                    <a:pt x="409" y="311"/>
                  </a:lnTo>
                  <a:lnTo>
                    <a:pt x="360" y="355"/>
                  </a:lnTo>
                  <a:lnTo>
                    <a:pt x="317" y="402"/>
                  </a:lnTo>
                  <a:lnTo>
                    <a:pt x="279" y="452"/>
                  </a:lnTo>
                  <a:lnTo>
                    <a:pt x="246" y="506"/>
                  </a:lnTo>
                  <a:lnTo>
                    <a:pt x="218" y="564"/>
                  </a:lnTo>
                  <a:lnTo>
                    <a:pt x="197" y="622"/>
                  </a:lnTo>
                  <a:lnTo>
                    <a:pt x="181" y="684"/>
                  </a:lnTo>
                  <a:lnTo>
                    <a:pt x="173" y="746"/>
                  </a:lnTo>
                  <a:lnTo>
                    <a:pt x="169" y="810"/>
                  </a:lnTo>
                  <a:lnTo>
                    <a:pt x="173" y="874"/>
                  </a:lnTo>
                  <a:lnTo>
                    <a:pt x="181" y="936"/>
                  </a:lnTo>
                  <a:lnTo>
                    <a:pt x="197" y="998"/>
                  </a:lnTo>
                  <a:lnTo>
                    <a:pt x="218" y="1056"/>
                  </a:lnTo>
                  <a:lnTo>
                    <a:pt x="246" y="1113"/>
                  </a:lnTo>
                  <a:lnTo>
                    <a:pt x="279" y="1166"/>
                  </a:lnTo>
                  <a:lnTo>
                    <a:pt x="317" y="1218"/>
                  </a:lnTo>
                  <a:lnTo>
                    <a:pt x="360" y="1265"/>
                  </a:lnTo>
                  <a:lnTo>
                    <a:pt x="409" y="1308"/>
                  </a:lnTo>
                  <a:lnTo>
                    <a:pt x="461" y="1345"/>
                  </a:lnTo>
                  <a:lnTo>
                    <a:pt x="515" y="1378"/>
                  </a:lnTo>
                  <a:lnTo>
                    <a:pt x="572" y="1405"/>
                  </a:lnTo>
                  <a:lnTo>
                    <a:pt x="632" y="1426"/>
                  </a:lnTo>
                  <a:lnTo>
                    <a:pt x="694" y="1441"/>
                  </a:lnTo>
                  <a:lnTo>
                    <a:pt x="758" y="1450"/>
                  </a:lnTo>
                  <a:lnTo>
                    <a:pt x="822" y="1454"/>
                  </a:lnTo>
                  <a:lnTo>
                    <a:pt x="887" y="1450"/>
                  </a:lnTo>
                  <a:lnTo>
                    <a:pt x="952" y="1441"/>
                  </a:lnTo>
                  <a:lnTo>
                    <a:pt x="1013" y="1426"/>
                  </a:lnTo>
                  <a:lnTo>
                    <a:pt x="1074" y="1405"/>
                  </a:lnTo>
                  <a:lnTo>
                    <a:pt x="1131" y="1378"/>
                  </a:lnTo>
                  <a:lnTo>
                    <a:pt x="1185" y="1345"/>
                  </a:lnTo>
                  <a:lnTo>
                    <a:pt x="1237" y="1308"/>
                  </a:lnTo>
                  <a:lnTo>
                    <a:pt x="1286" y="1265"/>
                  </a:lnTo>
                  <a:lnTo>
                    <a:pt x="1329" y="1218"/>
                  </a:lnTo>
                  <a:lnTo>
                    <a:pt x="1367" y="1166"/>
                  </a:lnTo>
                  <a:lnTo>
                    <a:pt x="1400" y="1113"/>
                  </a:lnTo>
                  <a:lnTo>
                    <a:pt x="1426" y="1056"/>
                  </a:lnTo>
                  <a:lnTo>
                    <a:pt x="1448" y="998"/>
                  </a:lnTo>
                  <a:lnTo>
                    <a:pt x="1463" y="936"/>
                  </a:lnTo>
                  <a:lnTo>
                    <a:pt x="1473" y="874"/>
                  </a:lnTo>
                  <a:lnTo>
                    <a:pt x="1476" y="810"/>
                  </a:lnTo>
                  <a:lnTo>
                    <a:pt x="1473" y="746"/>
                  </a:lnTo>
                  <a:lnTo>
                    <a:pt x="1463" y="684"/>
                  </a:lnTo>
                  <a:lnTo>
                    <a:pt x="1448" y="622"/>
                  </a:lnTo>
                  <a:lnTo>
                    <a:pt x="1426" y="564"/>
                  </a:lnTo>
                  <a:lnTo>
                    <a:pt x="1400" y="506"/>
                  </a:lnTo>
                  <a:lnTo>
                    <a:pt x="1367" y="452"/>
                  </a:lnTo>
                  <a:lnTo>
                    <a:pt x="1329" y="402"/>
                  </a:lnTo>
                  <a:lnTo>
                    <a:pt x="1286" y="355"/>
                  </a:lnTo>
                  <a:lnTo>
                    <a:pt x="1237" y="311"/>
                  </a:lnTo>
                  <a:lnTo>
                    <a:pt x="1185" y="274"/>
                  </a:lnTo>
                  <a:lnTo>
                    <a:pt x="1131" y="241"/>
                  </a:lnTo>
                  <a:lnTo>
                    <a:pt x="1074" y="215"/>
                  </a:lnTo>
                  <a:lnTo>
                    <a:pt x="1013" y="194"/>
                  </a:lnTo>
                  <a:lnTo>
                    <a:pt x="952" y="179"/>
                  </a:lnTo>
                  <a:lnTo>
                    <a:pt x="887" y="169"/>
                  </a:lnTo>
                  <a:lnTo>
                    <a:pt x="822" y="166"/>
                  </a:lnTo>
                  <a:close/>
                  <a:moveTo>
                    <a:pt x="822" y="0"/>
                  </a:moveTo>
                  <a:lnTo>
                    <a:pt x="896" y="2"/>
                  </a:lnTo>
                  <a:lnTo>
                    <a:pt x="967" y="12"/>
                  </a:lnTo>
                  <a:lnTo>
                    <a:pt x="1037" y="27"/>
                  </a:lnTo>
                  <a:lnTo>
                    <a:pt x="1104" y="48"/>
                  </a:lnTo>
                  <a:lnTo>
                    <a:pt x="1170" y="75"/>
                  </a:lnTo>
                  <a:lnTo>
                    <a:pt x="1233" y="107"/>
                  </a:lnTo>
                  <a:lnTo>
                    <a:pt x="1293" y="145"/>
                  </a:lnTo>
                  <a:lnTo>
                    <a:pt x="1350" y="189"/>
                  </a:lnTo>
                  <a:lnTo>
                    <a:pt x="1405" y="237"/>
                  </a:lnTo>
                  <a:lnTo>
                    <a:pt x="1453" y="290"/>
                  </a:lnTo>
                  <a:lnTo>
                    <a:pt x="1497" y="346"/>
                  </a:lnTo>
                  <a:lnTo>
                    <a:pt x="1536" y="405"/>
                  </a:lnTo>
                  <a:lnTo>
                    <a:pt x="1569" y="467"/>
                  </a:lnTo>
                  <a:lnTo>
                    <a:pt x="1595" y="532"/>
                  </a:lnTo>
                  <a:lnTo>
                    <a:pt x="1617" y="599"/>
                  </a:lnTo>
                  <a:lnTo>
                    <a:pt x="1632" y="667"/>
                  </a:lnTo>
                  <a:lnTo>
                    <a:pt x="1642" y="737"/>
                  </a:lnTo>
                  <a:lnTo>
                    <a:pt x="1645" y="810"/>
                  </a:lnTo>
                  <a:lnTo>
                    <a:pt x="1641" y="884"/>
                  </a:lnTo>
                  <a:lnTo>
                    <a:pt x="1632" y="956"/>
                  </a:lnTo>
                  <a:lnTo>
                    <a:pt x="1614" y="1028"/>
                  </a:lnTo>
                  <a:lnTo>
                    <a:pt x="1591" y="1096"/>
                  </a:lnTo>
                  <a:lnTo>
                    <a:pt x="1562" y="1163"/>
                  </a:lnTo>
                  <a:lnTo>
                    <a:pt x="1528" y="1226"/>
                  </a:lnTo>
                  <a:lnTo>
                    <a:pt x="1486" y="1286"/>
                  </a:lnTo>
                  <a:lnTo>
                    <a:pt x="1439" y="1344"/>
                  </a:lnTo>
                  <a:lnTo>
                    <a:pt x="1478" y="1383"/>
                  </a:lnTo>
                  <a:lnTo>
                    <a:pt x="1497" y="1383"/>
                  </a:lnTo>
                  <a:lnTo>
                    <a:pt x="1515" y="1386"/>
                  </a:lnTo>
                  <a:lnTo>
                    <a:pt x="1533" y="1395"/>
                  </a:lnTo>
                  <a:lnTo>
                    <a:pt x="1548" y="1406"/>
                  </a:lnTo>
                  <a:lnTo>
                    <a:pt x="1831" y="1686"/>
                  </a:lnTo>
                  <a:lnTo>
                    <a:pt x="1845" y="1704"/>
                  </a:lnTo>
                  <a:lnTo>
                    <a:pt x="1853" y="1724"/>
                  </a:lnTo>
                  <a:lnTo>
                    <a:pt x="1855" y="1744"/>
                  </a:lnTo>
                  <a:lnTo>
                    <a:pt x="1853" y="1765"/>
                  </a:lnTo>
                  <a:lnTo>
                    <a:pt x="1845" y="1785"/>
                  </a:lnTo>
                  <a:lnTo>
                    <a:pt x="1831" y="1803"/>
                  </a:lnTo>
                  <a:lnTo>
                    <a:pt x="1813" y="1817"/>
                  </a:lnTo>
                  <a:lnTo>
                    <a:pt x="1793" y="1824"/>
                  </a:lnTo>
                  <a:lnTo>
                    <a:pt x="1772" y="1827"/>
                  </a:lnTo>
                  <a:lnTo>
                    <a:pt x="1750" y="1824"/>
                  </a:lnTo>
                  <a:lnTo>
                    <a:pt x="1730" y="1817"/>
                  </a:lnTo>
                  <a:lnTo>
                    <a:pt x="1712" y="1803"/>
                  </a:lnTo>
                  <a:lnTo>
                    <a:pt x="1429" y="1524"/>
                  </a:lnTo>
                  <a:lnTo>
                    <a:pt x="1416" y="1509"/>
                  </a:lnTo>
                  <a:lnTo>
                    <a:pt x="1409" y="1493"/>
                  </a:lnTo>
                  <a:lnTo>
                    <a:pt x="1405" y="1475"/>
                  </a:lnTo>
                  <a:lnTo>
                    <a:pt x="1405" y="1456"/>
                  </a:lnTo>
                  <a:lnTo>
                    <a:pt x="1365" y="1418"/>
                  </a:lnTo>
                  <a:lnTo>
                    <a:pt x="1307" y="1464"/>
                  </a:lnTo>
                  <a:lnTo>
                    <a:pt x="1245" y="1504"/>
                  </a:lnTo>
                  <a:lnTo>
                    <a:pt x="1180" y="1539"/>
                  </a:lnTo>
                  <a:lnTo>
                    <a:pt x="1113" y="1568"/>
                  </a:lnTo>
                  <a:lnTo>
                    <a:pt x="1043" y="1590"/>
                  </a:lnTo>
                  <a:lnTo>
                    <a:pt x="972" y="1606"/>
                  </a:lnTo>
                  <a:lnTo>
                    <a:pt x="897" y="1616"/>
                  </a:lnTo>
                  <a:lnTo>
                    <a:pt x="822" y="1620"/>
                  </a:lnTo>
                  <a:lnTo>
                    <a:pt x="750" y="1616"/>
                  </a:lnTo>
                  <a:lnTo>
                    <a:pt x="679" y="1608"/>
                  </a:lnTo>
                  <a:lnTo>
                    <a:pt x="609" y="1593"/>
                  </a:lnTo>
                  <a:lnTo>
                    <a:pt x="541" y="1571"/>
                  </a:lnTo>
                  <a:lnTo>
                    <a:pt x="476" y="1544"/>
                  </a:lnTo>
                  <a:lnTo>
                    <a:pt x="412" y="1513"/>
                  </a:lnTo>
                  <a:lnTo>
                    <a:pt x="351" y="1474"/>
                  </a:lnTo>
                  <a:lnTo>
                    <a:pt x="296" y="1431"/>
                  </a:lnTo>
                  <a:lnTo>
                    <a:pt x="241" y="1383"/>
                  </a:lnTo>
                  <a:lnTo>
                    <a:pt x="192" y="1330"/>
                  </a:lnTo>
                  <a:lnTo>
                    <a:pt x="148" y="1274"/>
                  </a:lnTo>
                  <a:lnTo>
                    <a:pt x="110" y="1214"/>
                  </a:lnTo>
                  <a:lnTo>
                    <a:pt x="77" y="1151"/>
                  </a:lnTo>
                  <a:lnTo>
                    <a:pt x="49" y="1088"/>
                  </a:lnTo>
                  <a:lnTo>
                    <a:pt x="28" y="1020"/>
                  </a:lnTo>
                  <a:lnTo>
                    <a:pt x="13" y="951"/>
                  </a:lnTo>
                  <a:lnTo>
                    <a:pt x="4" y="881"/>
                  </a:lnTo>
                  <a:lnTo>
                    <a:pt x="0" y="810"/>
                  </a:lnTo>
                  <a:lnTo>
                    <a:pt x="4" y="737"/>
                  </a:lnTo>
                  <a:lnTo>
                    <a:pt x="13" y="667"/>
                  </a:lnTo>
                  <a:lnTo>
                    <a:pt x="28" y="599"/>
                  </a:lnTo>
                  <a:lnTo>
                    <a:pt x="49" y="532"/>
                  </a:lnTo>
                  <a:lnTo>
                    <a:pt x="77" y="467"/>
                  </a:lnTo>
                  <a:lnTo>
                    <a:pt x="110" y="405"/>
                  </a:lnTo>
                  <a:lnTo>
                    <a:pt x="148" y="346"/>
                  </a:lnTo>
                  <a:lnTo>
                    <a:pt x="192" y="290"/>
                  </a:lnTo>
                  <a:lnTo>
                    <a:pt x="241" y="237"/>
                  </a:lnTo>
                  <a:lnTo>
                    <a:pt x="296" y="189"/>
                  </a:lnTo>
                  <a:lnTo>
                    <a:pt x="351" y="145"/>
                  </a:lnTo>
                  <a:lnTo>
                    <a:pt x="412" y="107"/>
                  </a:lnTo>
                  <a:lnTo>
                    <a:pt x="476" y="75"/>
                  </a:lnTo>
                  <a:lnTo>
                    <a:pt x="541" y="48"/>
                  </a:lnTo>
                  <a:lnTo>
                    <a:pt x="609" y="27"/>
                  </a:lnTo>
                  <a:lnTo>
                    <a:pt x="679" y="12"/>
                  </a:lnTo>
                  <a:lnTo>
                    <a:pt x="750" y="2"/>
                  </a:lnTo>
                  <a:lnTo>
                    <a:pt x="8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94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>
            <a:extLst>
              <a:ext uri="{FF2B5EF4-FFF2-40B4-BE49-F238E27FC236}">
                <a16:creationId xmlns:a16="http://schemas.microsoft.com/office/drawing/2014/main" id="{75A4E119-0614-BB41-ABAA-A593EDFE45F8}"/>
              </a:ext>
            </a:extLst>
          </p:cNvPr>
          <p:cNvSpPr txBox="1">
            <a:spLocks/>
          </p:cNvSpPr>
          <p:nvPr/>
        </p:nvSpPr>
        <p:spPr>
          <a:xfrm>
            <a:off x="322062" y="321099"/>
            <a:ext cx="10269847" cy="229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all" dirty="0"/>
              <a:t>Participation requirements for trading license holders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393" y="924030"/>
            <a:ext cx="1093429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Additional Technology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393" y="1406099"/>
            <a:ext cx="10934297" cy="46866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983700" y="1556106"/>
            <a:ext cx="8200856" cy="38436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just">
              <a:buFont typeface="Wingdings" panose="05000000000000000000" pitchFamily="2" charset="2"/>
              <a:buChar char="q"/>
            </a:pPr>
            <a:r>
              <a:rPr lang="en-US" sz="1600" dirty="0"/>
              <a:t>Trade/position risk management system with the following capabilities – </a:t>
            </a:r>
          </a:p>
          <a:p>
            <a:pPr marL="0" lvl="2" indent="0" algn="just">
              <a:buNone/>
            </a:pPr>
            <a:endParaRPr lang="en-GB" sz="1600" dirty="0"/>
          </a:p>
          <a:p>
            <a:pPr marL="628650" lvl="0" algn="just">
              <a:buFont typeface="Wingdings" panose="05000000000000000000" pitchFamily="2" charset="2"/>
              <a:buChar char="ü"/>
            </a:pPr>
            <a:r>
              <a:rPr lang="en-US" sz="1600" dirty="0"/>
              <a:t>Portfolio risk measurement and management using probability algorithms that take into consideration open positions and collateralized obligations; </a:t>
            </a:r>
          </a:p>
          <a:p>
            <a:pPr marL="628650" algn="just">
              <a:buFont typeface="Wingdings" panose="05000000000000000000" pitchFamily="2" charset="2"/>
              <a:buChar char="ü"/>
            </a:pPr>
            <a:r>
              <a:rPr lang="en-US" sz="1600" dirty="0"/>
              <a:t>Systematic computation of value-at-risk, using market-standard methodologies;</a:t>
            </a:r>
            <a:endParaRPr lang="en-GB" sz="1600" dirty="0"/>
          </a:p>
          <a:p>
            <a:pPr marL="628650" lvl="0" algn="just">
              <a:buFont typeface="Wingdings" panose="05000000000000000000" pitchFamily="2" charset="2"/>
              <a:buChar char="ü"/>
            </a:pPr>
            <a:r>
              <a:rPr lang="en-US" sz="1600" dirty="0"/>
              <a:t>Periodic stress testing to ensure that risk models and capital buffers hold up in extreme market conditions; </a:t>
            </a:r>
            <a:endParaRPr lang="en-GB" sz="1600" dirty="0"/>
          </a:p>
          <a:p>
            <a:pPr marL="628650" lvl="0" algn="just">
              <a:buFont typeface="Wingdings" panose="05000000000000000000" pitchFamily="2" charset="2"/>
              <a:buChar char="ü"/>
            </a:pPr>
            <a:r>
              <a:rPr lang="en-US" sz="1600" dirty="0"/>
              <a:t>Maintenance of net position for each instrument within a portfolio and real time mark-to-market; </a:t>
            </a:r>
          </a:p>
          <a:p>
            <a:pPr marL="628650" lvl="0" indent="-357188" algn="just">
              <a:buFont typeface="Wingdings" panose="05000000000000000000" pitchFamily="2" charset="2"/>
              <a:buChar char="ü"/>
            </a:pPr>
            <a:r>
              <a:rPr lang="en-US" sz="1600" dirty="0"/>
              <a:t>Timely data extraction and processing to support corporate actions on an instrument or group of instruments held within a portfolio; </a:t>
            </a:r>
            <a:endParaRPr lang="en-GB" sz="1600" dirty="0"/>
          </a:p>
          <a:p>
            <a:pPr marL="628650" lvl="0" indent="-357188" algn="just">
              <a:buFont typeface="Wingdings" panose="05000000000000000000" pitchFamily="2" charset="2"/>
              <a:buChar char="ü"/>
            </a:pPr>
            <a:r>
              <a:rPr lang="en-US" sz="1600" dirty="0"/>
              <a:t>Real-time computation of margin requirements based on new market information;</a:t>
            </a:r>
          </a:p>
          <a:p>
            <a:pPr marL="628650" lvl="0" indent="-357188" algn="just">
              <a:buFont typeface="Wingdings" panose="05000000000000000000" pitchFamily="2" charset="2"/>
              <a:buChar char="ü"/>
            </a:pPr>
            <a:r>
              <a:rPr lang="en-US" sz="1600" dirty="0"/>
              <a:t> The capability to provide automated triggers and alerts to users based on specified parameters. </a:t>
            </a:r>
          </a:p>
          <a:p>
            <a:pPr marL="271462" lvl="0" indent="0" algn="just">
              <a:buNone/>
            </a:pPr>
            <a:endParaRPr lang="en-US" sz="1600" dirty="0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874159" y="2831672"/>
            <a:ext cx="2010542" cy="1576696"/>
            <a:chOff x="490" y="247"/>
            <a:chExt cx="1381" cy="1083"/>
          </a:xfrm>
          <a:solidFill>
            <a:srgbClr val="00512C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726" y="1206"/>
              <a:ext cx="910" cy="124"/>
            </a:xfrm>
            <a:custGeom>
              <a:avLst/>
              <a:gdLst>
                <a:gd name="T0" fmla="*/ 188 w 2731"/>
                <a:gd name="T1" fmla="*/ 0 h 371"/>
                <a:gd name="T2" fmla="*/ 2542 w 2731"/>
                <a:gd name="T3" fmla="*/ 0 h 371"/>
                <a:gd name="T4" fmla="*/ 2580 w 2731"/>
                <a:gd name="T5" fmla="*/ 4 h 371"/>
                <a:gd name="T6" fmla="*/ 2615 w 2731"/>
                <a:gd name="T7" fmla="*/ 15 h 371"/>
                <a:gd name="T8" fmla="*/ 2647 w 2731"/>
                <a:gd name="T9" fmla="*/ 32 h 371"/>
                <a:gd name="T10" fmla="*/ 2675 w 2731"/>
                <a:gd name="T11" fmla="*/ 55 h 371"/>
                <a:gd name="T12" fmla="*/ 2698 w 2731"/>
                <a:gd name="T13" fmla="*/ 82 h 371"/>
                <a:gd name="T14" fmla="*/ 2716 w 2731"/>
                <a:gd name="T15" fmla="*/ 114 h 371"/>
                <a:gd name="T16" fmla="*/ 2727 w 2731"/>
                <a:gd name="T17" fmla="*/ 149 h 371"/>
                <a:gd name="T18" fmla="*/ 2731 w 2731"/>
                <a:gd name="T19" fmla="*/ 186 h 371"/>
                <a:gd name="T20" fmla="*/ 2727 w 2731"/>
                <a:gd name="T21" fmla="*/ 224 h 371"/>
                <a:gd name="T22" fmla="*/ 2716 w 2731"/>
                <a:gd name="T23" fmla="*/ 259 h 371"/>
                <a:gd name="T24" fmla="*/ 2698 w 2731"/>
                <a:gd name="T25" fmla="*/ 290 h 371"/>
                <a:gd name="T26" fmla="*/ 2675 w 2731"/>
                <a:gd name="T27" fmla="*/ 317 h 371"/>
                <a:gd name="T28" fmla="*/ 2647 w 2731"/>
                <a:gd name="T29" fmla="*/ 340 h 371"/>
                <a:gd name="T30" fmla="*/ 2615 w 2731"/>
                <a:gd name="T31" fmla="*/ 357 h 371"/>
                <a:gd name="T32" fmla="*/ 2580 w 2731"/>
                <a:gd name="T33" fmla="*/ 367 h 371"/>
                <a:gd name="T34" fmla="*/ 2542 w 2731"/>
                <a:gd name="T35" fmla="*/ 371 h 371"/>
                <a:gd name="T36" fmla="*/ 188 w 2731"/>
                <a:gd name="T37" fmla="*/ 371 h 371"/>
                <a:gd name="T38" fmla="*/ 150 w 2731"/>
                <a:gd name="T39" fmla="*/ 367 h 371"/>
                <a:gd name="T40" fmla="*/ 114 w 2731"/>
                <a:gd name="T41" fmla="*/ 357 h 371"/>
                <a:gd name="T42" fmla="*/ 82 w 2731"/>
                <a:gd name="T43" fmla="*/ 340 h 371"/>
                <a:gd name="T44" fmla="*/ 54 w 2731"/>
                <a:gd name="T45" fmla="*/ 317 h 371"/>
                <a:gd name="T46" fmla="*/ 32 w 2731"/>
                <a:gd name="T47" fmla="*/ 290 h 371"/>
                <a:gd name="T48" fmla="*/ 14 w 2731"/>
                <a:gd name="T49" fmla="*/ 259 h 371"/>
                <a:gd name="T50" fmla="*/ 4 w 2731"/>
                <a:gd name="T51" fmla="*/ 224 h 371"/>
                <a:gd name="T52" fmla="*/ 0 w 2731"/>
                <a:gd name="T53" fmla="*/ 186 h 371"/>
                <a:gd name="T54" fmla="*/ 4 w 2731"/>
                <a:gd name="T55" fmla="*/ 149 h 371"/>
                <a:gd name="T56" fmla="*/ 14 w 2731"/>
                <a:gd name="T57" fmla="*/ 114 h 371"/>
                <a:gd name="T58" fmla="*/ 32 w 2731"/>
                <a:gd name="T59" fmla="*/ 82 h 371"/>
                <a:gd name="T60" fmla="*/ 54 w 2731"/>
                <a:gd name="T61" fmla="*/ 55 h 371"/>
                <a:gd name="T62" fmla="*/ 82 w 2731"/>
                <a:gd name="T63" fmla="*/ 32 h 371"/>
                <a:gd name="T64" fmla="*/ 114 w 2731"/>
                <a:gd name="T65" fmla="*/ 15 h 371"/>
                <a:gd name="T66" fmla="*/ 150 w 2731"/>
                <a:gd name="T67" fmla="*/ 4 h 371"/>
                <a:gd name="T68" fmla="*/ 188 w 2731"/>
                <a:gd name="T6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1" h="371">
                  <a:moveTo>
                    <a:pt x="188" y="0"/>
                  </a:moveTo>
                  <a:lnTo>
                    <a:pt x="2542" y="0"/>
                  </a:lnTo>
                  <a:lnTo>
                    <a:pt x="2580" y="4"/>
                  </a:lnTo>
                  <a:lnTo>
                    <a:pt x="2615" y="15"/>
                  </a:lnTo>
                  <a:lnTo>
                    <a:pt x="2647" y="32"/>
                  </a:lnTo>
                  <a:lnTo>
                    <a:pt x="2675" y="55"/>
                  </a:lnTo>
                  <a:lnTo>
                    <a:pt x="2698" y="82"/>
                  </a:lnTo>
                  <a:lnTo>
                    <a:pt x="2716" y="114"/>
                  </a:lnTo>
                  <a:lnTo>
                    <a:pt x="2727" y="149"/>
                  </a:lnTo>
                  <a:lnTo>
                    <a:pt x="2731" y="186"/>
                  </a:lnTo>
                  <a:lnTo>
                    <a:pt x="2727" y="224"/>
                  </a:lnTo>
                  <a:lnTo>
                    <a:pt x="2716" y="259"/>
                  </a:lnTo>
                  <a:lnTo>
                    <a:pt x="2698" y="290"/>
                  </a:lnTo>
                  <a:lnTo>
                    <a:pt x="2675" y="317"/>
                  </a:lnTo>
                  <a:lnTo>
                    <a:pt x="2647" y="340"/>
                  </a:lnTo>
                  <a:lnTo>
                    <a:pt x="2615" y="357"/>
                  </a:lnTo>
                  <a:lnTo>
                    <a:pt x="2580" y="367"/>
                  </a:lnTo>
                  <a:lnTo>
                    <a:pt x="2542" y="371"/>
                  </a:lnTo>
                  <a:lnTo>
                    <a:pt x="188" y="371"/>
                  </a:lnTo>
                  <a:lnTo>
                    <a:pt x="150" y="367"/>
                  </a:lnTo>
                  <a:lnTo>
                    <a:pt x="114" y="357"/>
                  </a:lnTo>
                  <a:lnTo>
                    <a:pt x="82" y="340"/>
                  </a:lnTo>
                  <a:lnTo>
                    <a:pt x="54" y="317"/>
                  </a:lnTo>
                  <a:lnTo>
                    <a:pt x="32" y="290"/>
                  </a:lnTo>
                  <a:lnTo>
                    <a:pt x="14" y="259"/>
                  </a:lnTo>
                  <a:lnTo>
                    <a:pt x="4" y="224"/>
                  </a:lnTo>
                  <a:lnTo>
                    <a:pt x="0" y="186"/>
                  </a:lnTo>
                  <a:lnTo>
                    <a:pt x="4" y="149"/>
                  </a:lnTo>
                  <a:lnTo>
                    <a:pt x="14" y="114"/>
                  </a:lnTo>
                  <a:lnTo>
                    <a:pt x="32" y="82"/>
                  </a:lnTo>
                  <a:lnTo>
                    <a:pt x="54" y="55"/>
                  </a:lnTo>
                  <a:lnTo>
                    <a:pt x="82" y="32"/>
                  </a:lnTo>
                  <a:lnTo>
                    <a:pt x="114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710" y="696"/>
              <a:ext cx="94" cy="247"/>
            </a:xfrm>
            <a:custGeom>
              <a:avLst/>
              <a:gdLst>
                <a:gd name="T0" fmla="*/ 142 w 283"/>
                <a:gd name="T1" fmla="*/ 0 h 742"/>
                <a:gd name="T2" fmla="*/ 174 w 283"/>
                <a:gd name="T3" fmla="*/ 4 h 742"/>
                <a:gd name="T4" fmla="*/ 204 w 283"/>
                <a:gd name="T5" fmla="*/ 14 h 742"/>
                <a:gd name="T6" fmla="*/ 231 w 283"/>
                <a:gd name="T7" fmla="*/ 30 h 742"/>
                <a:gd name="T8" fmla="*/ 252 w 283"/>
                <a:gd name="T9" fmla="*/ 53 h 742"/>
                <a:gd name="T10" fmla="*/ 269 w 283"/>
                <a:gd name="T11" fmla="*/ 78 h 742"/>
                <a:gd name="T12" fmla="*/ 279 w 283"/>
                <a:gd name="T13" fmla="*/ 108 h 742"/>
                <a:gd name="T14" fmla="*/ 283 w 283"/>
                <a:gd name="T15" fmla="*/ 139 h 742"/>
                <a:gd name="T16" fmla="*/ 283 w 283"/>
                <a:gd name="T17" fmla="*/ 603 h 742"/>
                <a:gd name="T18" fmla="*/ 279 w 283"/>
                <a:gd name="T19" fmla="*/ 636 h 742"/>
                <a:gd name="T20" fmla="*/ 269 w 283"/>
                <a:gd name="T21" fmla="*/ 664 h 742"/>
                <a:gd name="T22" fmla="*/ 252 w 283"/>
                <a:gd name="T23" fmla="*/ 691 h 742"/>
                <a:gd name="T24" fmla="*/ 231 w 283"/>
                <a:gd name="T25" fmla="*/ 712 h 742"/>
                <a:gd name="T26" fmla="*/ 204 w 283"/>
                <a:gd name="T27" fmla="*/ 728 h 742"/>
                <a:gd name="T28" fmla="*/ 174 w 283"/>
                <a:gd name="T29" fmla="*/ 739 h 742"/>
                <a:gd name="T30" fmla="*/ 142 w 283"/>
                <a:gd name="T31" fmla="*/ 742 h 742"/>
                <a:gd name="T32" fmla="*/ 109 w 283"/>
                <a:gd name="T33" fmla="*/ 739 h 742"/>
                <a:gd name="T34" fmla="*/ 80 w 283"/>
                <a:gd name="T35" fmla="*/ 728 h 742"/>
                <a:gd name="T36" fmla="*/ 53 w 283"/>
                <a:gd name="T37" fmla="*/ 712 h 742"/>
                <a:gd name="T38" fmla="*/ 31 w 283"/>
                <a:gd name="T39" fmla="*/ 691 h 742"/>
                <a:gd name="T40" fmla="*/ 15 w 283"/>
                <a:gd name="T41" fmla="*/ 664 h 742"/>
                <a:gd name="T42" fmla="*/ 3 w 283"/>
                <a:gd name="T43" fmla="*/ 636 h 742"/>
                <a:gd name="T44" fmla="*/ 0 w 283"/>
                <a:gd name="T45" fmla="*/ 603 h 742"/>
                <a:gd name="T46" fmla="*/ 0 w 283"/>
                <a:gd name="T47" fmla="*/ 139 h 742"/>
                <a:gd name="T48" fmla="*/ 3 w 283"/>
                <a:gd name="T49" fmla="*/ 108 h 742"/>
                <a:gd name="T50" fmla="*/ 15 w 283"/>
                <a:gd name="T51" fmla="*/ 78 h 742"/>
                <a:gd name="T52" fmla="*/ 31 w 283"/>
                <a:gd name="T53" fmla="*/ 53 h 742"/>
                <a:gd name="T54" fmla="*/ 53 w 283"/>
                <a:gd name="T55" fmla="*/ 30 h 742"/>
                <a:gd name="T56" fmla="*/ 80 w 283"/>
                <a:gd name="T57" fmla="*/ 14 h 742"/>
                <a:gd name="T58" fmla="*/ 109 w 283"/>
                <a:gd name="T59" fmla="*/ 4 h 742"/>
                <a:gd name="T60" fmla="*/ 142 w 283"/>
                <a:gd name="T6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3" h="742">
                  <a:moveTo>
                    <a:pt x="142" y="0"/>
                  </a:moveTo>
                  <a:lnTo>
                    <a:pt x="174" y="4"/>
                  </a:lnTo>
                  <a:lnTo>
                    <a:pt x="204" y="14"/>
                  </a:lnTo>
                  <a:lnTo>
                    <a:pt x="231" y="30"/>
                  </a:lnTo>
                  <a:lnTo>
                    <a:pt x="252" y="53"/>
                  </a:lnTo>
                  <a:lnTo>
                    <a:pt x="269" y="78"/>
                  </a:lnTo>
                  <a:lnTo>
                    <a:pt x="279" y="108"/>
                  </a:lnTo>
                  <a:lnTo>
                    <a:pt x="283" y="139"/>
                  </a:lnTo>
                  <a:lnTo>
                    <a:pt x="283" y="603"/>
                  </a:lnTo>
                  <a:lnTo>
                    <a:pt x="279" y="636"/>
                  </a:lnTo>
                  <a:lnTo>
                    <a:pt x="269" y="664"/>
                  </a:lnTo>
                  <a:lnTo>
                    <a:pt x="252" y="691"/>
                  </a:lnTo>
                  <a:lnTo>
                    <a:pt x="231" y="712"/>
                  </a:lnTo>
                  <a:lnTo>
                    <a:pt x="204" y="728"/>
                  </a:lnTo>
                  <a:lnTo>
                    <a:pt x="174" y="739"/>
                  </a:lnTo>
                  <a:lnTo>
                    <a:pt x="142" y="742"/>
                  </a:lnTo>
                  <a:lnTo>
                    <a:pt x="109" y="739"/>
                  </a:lnTo>
                  <a:lnTo>
                    <a:pt x="80" y="728"/>
                  </a:lnTo>
                  <a:lnTo>
                    <a:pt x="53" y="712"/>
                  </a:lnTo>
                  <a:lnTo>
                    <a:pt x="31" y="691"/>
                  </a:lnTo>
                  <a:lnTo>
                    <a:pt x="15" y="664"/>
                  </a:lnTo>
                  <a:lnTo>
                    <a:pt x="3" y="636"/>
                  </a:lnTo>
                  <a:lnTo>
                    <a:pt x="0" y="603"/>
                  </a:lnTo>
                  <a:lnTo>
                    <a:pt x="0" y="139"/>
                  </a:lnTo>
                  <a:lnTo>
                    <a:pt x="3" y="108"/>
                  </a:lnTo>
                  <a:lnTo>
                    <a:pt x="15" y="78"/>
                  </a:lnTo>
                  <a:lnTo>
                    <a:pt x="31" y="53"/>
                  </a:lnTo>
                  <a:lnTo>
                    <a:pt x="53" y="30"/>
                  </a:lnTo>
                  <a:lnTo>
                    <a:pt x="80" y="14"/>
                  </a:lnTo>
                  <a:lnTo>
                    <a:pt x="109" y="4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866" y="634"/>
              <a:ext cx="95" cy="309"/>
            </a:xfrm>
            <a:custGeom>
              <a:avLst/>
              <a:gdLst>
                <a:gd name="T0" fmla="*/ 143 w 283"/>
                <a:gd name="T1" fmla="*/ 0 h 928"/>
                <a:gd name="T2" fmla="*/ 174 w 283"/>
                <a:gd name="T3" fmla="*/ 4 h 928"/>
                <a:gd name="T4" fmla="*/ 205 w 283"/>
                <a:gd name="T5" fmla="*/ 15 h 928"/>
                <a:gd name="T6" fmla="*/ 230 w 283"/>
                <a:gd name="T7" fmla="*/ 31 h 928"/>
                <a:gd name="T8" fmla="*/ 253 w 283"/>
                <a:gd name="T9" fmla="*/ 53 h 928"/>
                <a:gd name="T10" fmla="*/ 270 w 283"/>
                <a:gd name="T11" fmla="*/ 79 h 928"/>
                <a:gd name="T12" fmla="*/ 280 w 283"/>
                <a:gd name="T13" fmla="*/ 108 h 928"/>
                <a:gd name="T14" fmla="*/ 283 w 283"/>
                <a:gd name="T15" fmla="*/ 140 h 928"/>
                <a:gd name="T16" fmla="*/ 283 w 283"/>
                <a:gd name="T17" fmla="*/ 789 h 928"/>
                <a:gd name="T18" fmla="*/ 280 w 283"/>
                <a:gd name="T19" fmla="*/ 822 h 928"/>
                <a:gd name="T20" fmla="*/ 270 w 283"/>
                <a:gd name="T21" fmla="*/ 850 h 928"/>
                <a:gd name="T22" fmla="*/ 253 w 283"/>
                <a:gd name="T23" fmla="*/ 877 h 928"/>
                <a:gd name="T24" fmla="*/ 230 w 283"/>
                <a:gd name="T25" fmla="*/ 898 h 928"/>
                <a:gd name="T26" fmla="*/ 205 w 283"/>
                <a:gd name="T27" fmla="*/ 914 h 928"/>
                <a:gd name="T28" fmla="*/ 174 w 283"/>
                <a:gd name="T29" fmla="*/ 925 h 928"/>
                <a:gd name="T30" fmla="*/ 143 w 283"/>
                <a:gd name="T31" fmla="*/ 928 h 928"/>
                <a:gd name="T32" fmla="*/ 110 w 283"/>
                <a:gd name="T33" fmla="*/ 925 h 928"/>
                <a:gd name="T34" fmla="*/ 80 w 283"/>
                <a:gd name="T35" fmla="*/ 914 h 928"/>
                <a:gd name="T36" fmla="*/ 54 w 283"/>
                <a:gd name="T37" fmla="*/ 898 h 928"/>
                <a:gd name="T38" fmla="*/ 32 w 283"/>
                <a:gd name="T39" fmla="*/ 877 h 928"/>
                <a:gd name="T40" fmla="*/ 16 w 283"/>
                <a:gd name="T41" fmla="*/ 850 h 928"/>
                <a:gd name="T42" fmla="*/ 4 w 283"/>
                <a:gd name="T43" fmla="*/ 822 h 928"/>
                <a:gd name="T44" fmla="*/ 0 w 283"/>
                <a:gd name="T45" fmla="*/ 789 h 928"/>
                <a:gd name="T46" fmla="*/ 0 w 283"/>
                <a:gd name="T47" fmla="*/ 140 h 928"/>
                <a:gd name="T48" fmla="*/ 4 w 283"/>
                <a:gd name="T49" fmla="*/ 108 h 928"/>
                <a:gd name="T50" fmla="*/ 16 w 283"/>
                <a:gd name="T51" fmla="*/ 79 h 928"/>
                <a:gd name="T52" fmla="*/ 32 w 283"/>
                <a:gd name="T53" fmla="*/ 53 h 928"/>
                <a:gd name="T54" fmla="*/ 54 w 283"/>
                <a:gd name="T55" fmla="*/ 31 h 928"/>
                <a:gd name="T56" fmla="*/ 80 w 283"/>
                <a:gd name="T57" fmla="*/ 15 h 928"/>
                <a:gd name="T58" fmla="*/ 110 w 283"/>
                <a:gd name="T59" fmla="*/ 4 h 928"/>
                <a:gd name="T60" fmla="*/ 143 w 283"/>
                <a:gd name="T61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3" h="928">
                  <a:moveTo>
                    <a:pt x="143" y="0"/>
                  </a:moveTo>
                  <a:lnTo>
                    <a:pt x="174" y="4"/>
                  </a:lnTo>
                  <a:lnTo>
                    <a:pt x="205" y="15"/>
                  </a:lnTo>
                  <a:lnTo>
                    <a:pt x="230" y="31"/>
                  </a:lnTo>
                  <a:lnTo>
                    <a:pt x="253" y="53"/>
                  </a:lnTo>
                  <a:lnTo>
                    <a:pt x="270" y="79"/>
                  </a:lnTo>
                  <a:lnTo>
                    <a:pt x="280" y="108"/>
                  </a:lnTo>
                  <a:lnTo>
                    <a:pt x="283" y="140"/>
                  </a:lnTo>
                  <a:lnTo>
                    <a:pt x="283" y="789"/>
                  </a:lnTo>
                  <a:lnTo>
                    <a:pt x="280" y="822"/>
                  </a:lnTo>
                  <a:lnTo>
                    <a:pt x="270" y="850"/>
                  </a:lnTo>
                  <a:lnTo>
                    <a:pt x="253" y="877"/>
                  </a:lnTo>
                  <a:lnTo>
                    <a:pt x="230" y="898"/>
                  </a:lnTo>
                  <a:lnTo>
                    <a:pt x="205" y="914"/>
                  </a:lnTo>
                  <a:lnTo>
                    <a:pt x="174" y="925"/>
                  </a:lnTo>
                  <a:lnTo>
                    <a:pt x="143" y="928"/>
                  </a:lnTo>
                  <a:lnTo>
                    <a:pt x="110" y="925"/>
                  </a:lnTo>
                  <a:lnTo>
                    <a:pt x="80" y="914"/>
                  </a:lnTo>
                  <a:lnTo>
                    <a:pt x="54" y="898"/>
                  </a:lnTo>
                  <a:lnTo>
                    <a:pt x="32" y="877"/>
                  </a:lnTo>
                  <a:lnTo>
                    <a:pt x="16" y="850"/>
                  </a:lnTo>
                  <a:lnTo>
                    <a:pt x="4" y="822"/>
                  </a:lnTo>
                  <a:lnTo>
                    <a:pt x="0" y="789"/>
                  </a:lnTo>
                  <a:lnTo>
                    <a:pt x="0" y="140"/>
                  </a:lnTo>
                  <a:lnTo>
                    <a:pt x="4" y="108"/>
                  </a:lnTo>
                  <a:lnTo>
                    <a:pt x="16" y="79"/>
                  </a:lnTo>
                  <a:lnTo>
                    <a:pt x="32" y="53"/>
                  </a:lnTo>
                  <a:lnTo>
                    <a:pt x="54" y="31"/>
                  </a:lnTo>
                  <a:lnTo>
                    <a:pt x="80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024" y="572"/>
              <a:ext cx="94" cy="371"/>
            </a:xfrm>
            <a:custGeom>
              <a:avLst/>
              <a:gdLst>
                <a:gd name="T0" fmla="*/ 140 w 281"/>
                <a:gd name="T1" fmla="*/ 0 h 1113"/>
                <a:gd name="T2" fmla="*/ 172 w 281"/>
                <a:gd name="T3" fmla="*/ 4 h 1113"/>
                <a:gd name="T4" fmla="*/ 203 w 281"/>
                <a:gd name="T5" fmla="*/ 14 h 1113"/>
                <a:gd name="T6" fmla="*/ 228 w 281"/>
                <a:gd name="T7" fmla="*/ 30 h 1113"/>
                <a:gd name="T8" fmla="*/ 251 w 281"/>
                <a:gd name="T9" fmla="*/ 53 h 1113"/>
                <a:gd name="T10" fmla="*/ 267 w 281"/>
                <a:gd name="T11" fmla="*/ 78 h 1113"/>
                <a:gd name="T12" fmla="*/ 278 w 281"/>
                <a:gd name="T13" fmla="*/ 108 h 1113"/>
                <a:gd name="T14" fmla="*/ 281 w 281"/>
                <a:gd name="T15" fmla="*/ 139 h 1113"/>
                <a:gd name="T16" fmla="*/ 281 w 281"/>
                <a:gd name="T17" fmla="*/ 974 h 1113"/>
                <a:gd name="T18" fmla="*/ 278 w 281"/>
                <a:gd name="T19" fmla="*/ 1007 h 1113"/>
                <a:gd name="T20" fmla="*/ 267 w 281"/>
                <a:gd name="T21" fmla="*/ 1035 h 1113"/>
                <a:gd name="T22" fmla="*/ 251 w 281"/>
                <a:gd name="T23" fmla="*/ 1062 h 1113"/>
                <a:gd name="T24" fmla="*/ 228 w 281"/>
                <a:gd name="T25" fmla="*/ 1083 h 1113"/>
                <a:gd name="T26" fmla="*/ 203 w 281"/>
                <a:gd name="T27" fmla="*/ 1099 h 1113"/>
                <a:gd name="T28" fmla="*/ 172 w 281"/>
                <a:gd name="T29" fmla="*/ 1110 h 1113"/>
                <a:gd name="T30" fmla="*/ 140 w 281"/>
                <a:gd name="T31" fmla="*/ 1113 h 1113"/>
                <a:gd name="T32" fmla="*/ 107 w 281"/>
                <a:gd name="T33" fmla="*/ 1110 h 1113"/>
                <a:gd name="T34" fmla="*/ 78 w 281"/>
                <a:gd name="T35" fmla="*/ 1099 h 1113"/>
                <a:gd name="T36" fmla="*/ 52 w 281"/>
                <a:gd name="T37" fmla="*/ 1083 h 1113"/>
                <a:gd name="T38" fmla="*/ 30 w 281"/>
                <a:gd name="T39" fmla="*/ 1062 h 1113"/>
                <a:gd name="T40" fmla="*/ 14 w 281"/>
                <a:gd name="T41" fmla="*/ 1035 h 1113"/>
                <a:gd name="T42" fmla="*/ 3 w 281"/>
                <a:gd name="T43" fmla="*/ 1007 h 1113"/>
                <a:gd name="T44" fmla="*/ 0 w 281"/>
                <a:gd name="T45" fmla="*/ 974 h 1113"/>
                <a:gd name="T46" fmla="*/ 0 w 281"/>
                <a:gd name="T47" fmla="*/ 139 h 1113"/>
                <a:gd name="T48" fmla="*/ 3 w 281"/>
                <a:gd name="T49" fmla="*/ 108 h 1113"/>
                <a:gd name="T50" fmla="*/ 14 w 281"/>
                <a:gd name="T51" fmla="*/ 78 h 1113"/>
                <a:gd name="T52" fmla="*/ 30 w 281"/>
                <a:gd name="T53" fmla="*/ 53 h 1113"/>
                <a:gd name="T54" fmla="*/ 52 w 281"/>
                <a:gd name="T55" fmla="*/ 30 h 1113"/>
                <a:gd name="T56" fmla="*/ 78 w 281"/>
                <a:gd name="T57" fmla="*/ 14 h 1113"/>
                <a:gd name="T58" fmla="*/ 107 w 281"/>
                <a:gd name="T59" fmla="*/ 4 h 1113"/>
                <a:gd name="T60" fmla="*/ 140 w 281"/>
                <a:gd name="T61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1" h="1113">
                  <a:moveTo>
                    <a:pt x="140" y="0"/>
                  </a:moveTo>
                  <a:lnTo>
                    <a:pt x="172" y="4"/>
                  </a:lnTo>
                  <a:lnTo>
                    <a:pt x="203" y="14"/>
                  </a:lnTo>
                  <a:lnTo>
                    <a:pt x="228" y="30"/>
                  </a:lnTo>
                  <a:lnTo>
                    <a:pt x="251" y="53"/>
                  </a:lnTo>
                  <a:lnTo>
                    <a:pt x="267" y="78"/>
                  </a:lnTo>
                  <a:lnTo>
                    <a:pt x="278" y="108"/>
                  </a:lnTo>
                  <a:lnTo>
                    <a:pt x="281" y="139"/>
                  </a:lnTo>
                  <a:lnTo>
                    <a:pt x="281" y="974"/>
                  </a:lnTo>
                  <a:lnTo>
                    <a:pt x="278" y="1007"/>
                  </a:lnTo>
                  <a:lnTo>
                    <a:pt x="267" y="1035"/>
                  </a:lnTo>
                  <a:lnTo>
                    <a:pt x="251" y="1062"/>
                  </a:lnTo>
                  <a:lnTo>
                    <a:pt x="228" y="1083"/>
                  </a:lnTo>
                  <a:lnTo>
                    <a:pt x="203" y="1099"/>
                  </a:lnTo>
                  <a:lnTo>
                    <a:pt x="172" y="1110"/>
                  </a:lnTo>
                  <a:lnTo>
                    <a:pt x="140" y="1113"/>
                  </a:lnTo>
                  <a:lnTo>
                    <a:pt x="107" y="1110"/>
                  </a:lnTo>
                  <a:lnTo>
                    <a:pt x="78" y="1099"/>
                  </a:lnTo>
                  <a:lnTo>
                    <a:pt x="52" y="1083"/>
                  </a:lnTo>
                  <a:lnTo>
                    <a:pt x="30" y="1062"/>
                  </a:lnTo>
                  <a:lnTo>
                    <a:pt x="14" y="1035"/>
                  </a:lnTo>
                  <a:lnTo>
                    <a:pt x="3" y="1007"/>
                  </a:lnTo>
                  <a:lnTo>
                    <a:pt x="0" y="974"/>
                  </a:lnTo>
                  <a:lnTo>
                    <a:pt x="0" y="139"/>
                  </a:lnTo>
                  <a:lnTo>
                    <a:pt x="3" y="108"/>
                  </a:lnTo>
                  <a:lnTo>
                    <a:pt x="14" y="78"/>
                  </a:lnTo>
                  <a:lnTo>
                    <a:pt x="30" y="53"/>
                  </a:lnTo>
                  <a:lnTo>
                    <a:pt x="52" y="30"/>
                  </a:lnTo>
                  <a:lnTo>
                    <a:pt x="78" y="14"/>
                  </a:lnTo>
                  <a:lnTo>
                    <a:pt x="107" y="4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90" y="247"/>
              <a:ext cx="1381" cy="897"/>
            </a:xfrm>
            <a:custGeom>
              <a:avLst/>
              <a:gdLst>
                <a:gd name="T0" fmla="*/ 3956 w 4144"/>
                <a:gd name="T1" fmla="*/ 0 h 2691"/>
                <a:gd name="T2" fmla="*/ 4029 w 4144"/>
                <a:gd name="T3" fmla="*/ 14 h 2691"/>
                <a:gd name="T4" fmla="*/ 4089 w 4144"/>
                <a:gd name="T5" fmla="*/ 54 h 2691"/>
                <a:gd name="T6" fmla="*/ 4130 w 4144"/>
                <a:gd name="T7" fmla="*/ 113 h 2691"/>
                <a:gd name="T8" fmla="*/ 4144 w 4144"/>
                <a:gd name="T9" fmla="*/ 185 h 2691"/>
                <a:gd name="T10" fmla="*/ 3891 w 4144"/>
                <a:gd name="T11" fmla="*/ 2039 h 2691"/>
                <a:gd name="T12" fmla="*/ 3962 w 4144"/>
                <a:gd name="T13" fmla="*/ 1886 h 2691"/>
                <a:gd name="T14" fmla="*/ 4007 w 4144"/>
                <a:gd name="T15" fmla="*/ 1722 h 2691"/>
                <a:gd name="T16" fmla="*/ 4022 w 4144"/>
                <a:gd name="T17" fmla="*/ 1553 h 2691"/>
                <a:gd name="T18" fmla="*/ 4008 w 4144"/>
                <a:gd name="T19" fmla="*/ 1392 h 2691"/>
                <a:gd name="T20" fmla="*/ 3970 w 4144"/>
                <a:gd name="T21" fmla="*/ 1237 h 2691"/>
                <a:gd name="T22" fmla="*/ 3906 w 4144"/>
                <a:gd name="T23" fmla="*/ 1092 h 2691"/>
                <a:gd name="T24" fmla="*/ 3819 w 4144"/>
                <a:gd name="T25" fmla="*/ 957 h 2691"/>
                <a:gd name="T26" fmla="*/ 3767 w 4144"/>
                <a:gd name="T27" fmla="*/ 371 h 2691"/>
                <a:gd name="T28" fmla="*/ 377 w 4144"/>
                <a:gd name="T29" fmla="*/ 2319 h 2691"/>
                <a:gd name="T30" fmla="*/ 2429 w 4144"/>
                <a:gd name="T31" fmla="*/ 2367 h 2691"/>
                <a:gd name="T32" fmla="*/ 2561 w 4144"/>
                <a:gd name="T33" fmla="*/ 2444 h 2691"/>
                <a:gd name="T34" fmla="*/ 2703 w 4144"/>
                <a:gd name="T35" fmla="*/ 2502 h 2691"/>
                <a:gd name="T36" fmla="*/ 2854 w 4144"/>
                <a:gd name="T37" fmla="*/ 2537 h 2691"/>
                <a:gd name="T38" fmla="*/ 3010 w 4144"/>
                <a:gd name="T39" fmla="*/ 2548 h 2691"/>
                <a:gd name="T40" fmla="*/ 3183 w 4144"/>
                <a:gd name="T41" fmla="*/ 2533 h 2691"/>
                <a:gd name="T42" fmla="*/ 3349 w 4144"/>
                <a:gd name="T43" fmla="*/ 2491 h 2691"/>
                <a:gd name="T44" fmla="*/ 3505 w 4144"/>
                <a:gd name="T45" fmla="*/ 2419 h 2691"/>
                <a:gd name="T46" fmla="*/ 3772 w 4144"/>
                <a:gd name="T47" fmla="*/ 2682 h 2691"/>
                <a:gd name="T48" fmla="*/ 3783 w 4144"/>
                <a:gd name="T49" fmla="*/ 2691 h 2691"/>
                <a:gd name="T50" fmla="*/ 151 w 4144"/>
                <a:gd name="T51" fmla="*/ 2687 h 2691"/>
                <a:gd name="T52" fmla="*/ 84 w 4144"/>
                <a:gd name="T53" fmla="*/ 2660 h 2691"/>
                <a:gd name="T54" fmla="*/ 32 w 4144"/>
                <a:gd name="T55" fmla="*/ 2608 h 2691"/>
                <a:gd name="T56" fmla="*/ 4 w 4144"/>
                <a:gd name="T57" fmla="*/ 2542 h 2691"/>
                <a:gd name="T58" fmla="*/ 0 w 4144"/>
                <a:gd name="T59" fmla="*/ 185 h 2691"/>
                <a:gd name="T60" fmla="*/ 15 w 4144"/>
                <a:gd name="T61" fmla="*/ 114 h 2691"/>
                <a:gd name="T62" fmla="*/ 56 w 4144"/>
                <a:gd name="T63" fmla="*/ 54 h 2691"/>
                <a:gd name="T64" fmla="*/ 115 w 4144"/>
                <a:gd name="T65" fmla="*/ 14 h 2691"/>
                <a:gd name="T66" fmla="*/ 189 w 4144"/>
                <a:gd name="T67" fmla="*/ 0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44" h="2691">
                  <a:moveTo>
                    <a:pt x="189" y="0"/>
                  </a:moveTo>
                  <a:lnTo>
                    <a:pt x="3956" y="0"/>
                  </a:lnTo>
                  <a:lnTo>
                    <a:pt x="3994" y="4"/>
                  </a:lnTo>
                  <a:lnTo>
                    <a:pt x="4029" y="14"/>
                  </a:lnTo>
                  <a:lnTo>
                    <a:pt x="4061" y="31"/>
                  </a:lnTo>
                  <a:lnTo>
                    <a:pt x="4089" y="54"/>
                  </a:lnTo>
                  <a:lnTo>
                    <a:pt x="4112" y="81"/>
                  </a:lnTo>
                  <a:lnTo>
                    <a:pt x="4130" y="113"/>
                  </a:lnTo>
                  <a:lnTo>
                    <a:pt x="4140" y="148"/>
                  </a:lnTo>
                  <a:lnTo>
                    <a:pt x="4144" y="185"/>
                  </a:lnTo>
                  <a:lnTo>
                    <a:pt x="4144" y="2289"/>
                  </a:lnTo>
                  <a:lnTo>
                    <a:pt x="3891" y="2039"/>
                  </a:lnTo>
                  <a:lnTo>
                    <a:pt x="3930" y="1964"/>
                  </a:lnTo>
                  <a:lnTo>
                    <a:pt x="3962" y="1886"/>
                  </a:lnTo>
                  <a:lnTo>
                    <a:pt x="3987" y="1806"/>
                  </a:lnTo>
                  <a:lnTo>
                    <a:pt x="4007" y="1722"/>
                  </a:lnTo>
                  <a:lnTo>
                    <a:pt x="4018" y="1638"/>
                  </a:lnTo>
                  <a:lnTo>
                    <a:pt x="4022" y="1553"/>
                  </a:lnTo>
                  <a:lnTo>
                    <a:pt x="4018" y="1472"/>
                  </a:lnTo>
                  <a:lnTo>
                    <a:pt x="4008" y="1392"/>
                  </a:lnTo>
                  <a:lnTo>
                    <a:pt x="3991" y="1313"/>
                  </a:lnTo>
                  <a:lnTo>
                    <a:pt x="3970" y="1237"/>
                  </a:lnTo>
                  <a:lnTo>
                    <a:pt x="3941" y="1163"/>
                  </a:lnTo>
                  <a:lnTo>
                    <a:pt x="3906" y="1092"/>
                  </a:lnTo>
                  <a:lnTo>
                    <a:pt x="3866" y="1022"/>
                  </a:lnTo>
                  <a:lnTo>
                    <a:pt x="3819" y="957"/>
                  </a:lnTo>
                  <a:lnTo>
                    <a:pt x="3767" y="894"/>
                  </a:lnTo>
                  <a:lnTo>
                    <a:pt x="3767" y="371"/>
                  </a:lnTo>
                  <a:lnTo>
                    <a:pt x="377" y="371"/>
                  </a:lnTo>
                  <a:lnTo>
                    <a:pt x="377" y="2319"/>
                  </a:lnTo>
                  <a:lnTo>
                    <a:pt x="2367" y="2319"/>
                  </a:lnTo>
                  <a:lnTo>
                    <a:pt x="2429" y="2367"/>
                  </a:lnTo>
                  <a:lnTo>
                    <a:pt x="2494" y="2408"/>
                  </a:lnTo>
                  <a:lnTo>
                    <a:pt x="2561" y="2444"/>
                  </a:lnTo>
                  <a:lnTo>
                    <a:pt x="2631" y="2476"/>
                  </a:lnTo>
                  <a:lnTo>
                    <a:pt x="2703" y="2502"/>
                  </a:lnTo>
                  <a:lnTo>
                    <a:pt x="2778" y="2522"/>
                  </a:lnTo>
                  <a:lnTo>
                    <a:pt x="2854" y="2537"/>
                  </a:lnTo>
                  <a:lnTo>
                    <a:pt x="2932" y="2546"/>
                  </a:lnTo>
                  <a:lnTo>
                    <a:pt x="3010" y="2548"/>
                  </a:lnTo>
                  <a:lnTo>
                    <a:pt x="3098" y="2545"/>
                  </a:lnTo>
                  <a:lnTo>
                    <a:pt x="3183" y="2533"/>
                  </a:lnTo>
                  <a:lnTo>
                    <a:pt x="3267" y="2516"/>
                  </a:lnTo>
                  <a:lnTo>
                    <a:pt x="3349" y="2491"/>
                  </a:lnTo>
                  <a:lnTo>
                    <a:pt x="3429" y="2458"/>
                  </a:lnTo>
                  <a:lnTo>
                    <a:pt x="3505" y="2419"/>
                  </a:lnTo>
                  <a:lnTo>
                    <a:pt x="3767" y="2677"/>
                  </a:lnTo>
                  <a:lnTo>
                    <a:pt x="3772" y="2682"/>
                  </a:lnTo>
                  <a:lnTo>
                    <a:pt x="3778" y="2686"/>
                  </a:lnTo>
                  <a:lnTo>
                    <a:pt x="3783" y="2691"/>
                  </a:lnTo>
                  <a:lnTo>
                    <a:pt x="189" y="2691"/>
                  </a:lnTo>
                  <a:lnTo>
                    <a:pt x="151" y="2687"/>
                  </a:lnTo>
                  <a:lnTo>
                    <a:pt x="115" y="2676"/>
                  </a:lnTo>
                  <a:lnTo>
                    <a:pt x="84" y="2660"/>
                  </a:lnTo>
                  <a:lnTo>
                    <a:pt x="56" y="2636"/>
                  </a:lnTo>
                  <a:lnTo>
                    <a:pt x="32" y="2608"/>
                  </a:lnTo>
                  <a:lnTo>
                    <a:pt x="15" y="2577"/>
                  </a:lnTo>
                  <a:lnTo>
                    <a:pt x="4" y="2542"/>
                  </a:lnTo>
                  <a:lnTo>
                    <a:pt x="0" y="2506"/>
                  </a:lnTo>
                  <a:lnTo>
                    <a:pt x="0" y="185"/>
                  </a:lnTo>
                  <a:lnTo>
                    <a:pt x="4" y="148"/>
                  </a:lnTo>
                  <a:lnTo>
                    <a:pt x="15" y="114"/>
                  </a:lnTo>
                  <a:lnTo>
                    <a:pt x="32" y="81"/>
                  </a:lnTo>
                  <a:lnTo>
                    <a:pt x="56" y="54"/>
                  </a:lnTo>
                  <a:lnTo>
                    <a:pt x="84" y="31"/>
                  </a:lnTo>
                  <a:lnTo>
                    <a:pt x="115" y="14"/>
                  </a:lnTo>
                  <a:lnTo>
                    <a:pt x="151" y="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219" y="495"/>
              <a:ext cx="619" cy="609"/>
            </a:xfrm>
            <a:custGeom>
              <a:avLst/>
              <a:gdLst>
                <a:gd name="T0" fmla="*/ 694 w 1855"/>
                <a:gd name="T1" fmla="*/ 179 h 1827"/>
                <a:gd name="T2" fmla="*/ 515 w 1855"/>
                <a:gd name="T3" fmla="*/ 241 h 1827"/>
                <a:gd name="T4" fmla="*/ 360 w 1855"/>
                <a:gd name="T5" fmla="*/ 355 h 1827"/>
                <a:gd name="T6" fmla="*/ 246 w 1855"/>
                <a:gd name="T7" fmla="*/ 506 h 1827"/>
                <a:gd name="T8" fmla="*/ 181 w 1855"/>
                <a:gd name="T9" fmla="*/ 684 h 1827"/>
                <a:gd name="T10" fmla="*/ 173 w 1855"/>
                <a:gd name="T11" fmla="*/ 874 h 1827"/>
                <a:gd name="T12" fmla="*/ 218 w 1855"/>
                <a:gd name="T13" fmla="*/ 1056 h 1827"/>
                <a:gd name="T14" fmla="*/ 317 w 1855"/>
                <a:gd name="T15" fmla="*/ 1218 h 1827"/>
                <a:gd name="T16" fmla="*/ 461 w 1855"/>
                <a:gd name="T17" fmla="*/ 1345 h 1827"/>
                <a:gd name="T18" fmla="*/ 632 w 1855"/>
                <a:gd name="T19" fmla="*/ 1426 h 1827"/>
                <a:gd name="T20" fmla="*/ 822 w 1855"/>
                <a:gd name="T21" fmla="*/ 1454 h 1827"/>
                <a:gd name="T22" fmla="*/ 1013 w 1855"/>
                <a:gd name="T23" fmla="*/ 1426 h 1827"/>
                <a:gd name="T24" fmla="*/ 1185 w 1855"/>
                <a:gd name="T25" fmla="*/ 1345 h 1827"/>
                <a:gd name="T26" fmla="*/ 1329 w 1855"/>
                <a:gd name="T27" fmla="*/ 1218 h 1827"/>
                <a:gd name="T28" fmla="*/ 1426 w 1855"/>
                <a:gd name="T29" fmla="*/ 1056 h 1827"/>
                <a:gd name="T30" fmla="*/ 1473 w 1855"/>
                <a:gd name="T31" fmla="*/ 874 h 1827"/>
                <a:gd name="T32" fmla="*/ 1463 w 1855"/>
                <a:gd name="T33" fmla="*/ 684 h 1827"/>
                <a:gd name="T34" fmla="*/ 1400 w 1855"/>
                <a:gd name="T35" fmla="*/ 506 h 1827"/>
                <a:gd name="T36" fmla="*/ 1286 w 1855"/>
                <a:gd name="T37" fmla="*/ 355 h 1827"/>
                <a:gd name="T38" fmla="*/ 1131 w 1855"/>
                <a:gd name="T39" fmla="*/ 241 h 1827"/>
                <a:gd name="T40" fmla="*/ 952 w 1855"/>
                <a:gd name="T41" fmla="*/ 179 h 1827"/>
                <a:gd name="T42" fmla="*/ 822 w 1855"/>
                <a:gd name="T43" fmla="*/ 0 h 1827"/>
                <a:gd name="T44" fmla="*/ 1037 w 1855"/>
                <a:gd name="T45" fmla="*/ 27 h 1827"/>
                <a:gd name="T46" fmla="*/ 1233 w 1855"/>
                <a:gd name="T47" fmla="*/ 107 h 1827"/>
                <a:gd name="T48" fmla="*/ 1405 w 1855"/>
                <a:gd name="T49" fmla="*/ 237 h 1827"/>
                <a:gd name="T50" fmla="*/ 1536 w 1855"/>
                <a:gd name="T51" fmla="*/ 405 h 1827"/>
                <a:gd name="T52" fmla="*/ 1617 w 1855"/>
                <a:gd name="T53" fmla="*/ 599 h 1827"/>
                <a:gd name="T54" fmla="*/ 1645 w 1855"/>
                <a:gd name="T55" fmla="*/ 810 h 1827"/>
                <a:gd name="T56" fmla="*/ 1614 w 1855"/>
                <a:gd name="T57" fmla="*/ 1028 h 1827"/>
                <a:gd name="T58" fmla="*/ 1528 w 1855"/>
                <a:gd name="T59" fmla="*/ 1226 h 1827"/>
                <a:gd name="T60" fmla="*/ 1478 w 1855"/>
                <a:gd name="T61" fmla="*/ 1383 h 1827"/>
                <a:gd name="T62" fmla="*/ 1533 w 1855"/>
                <a:gd name="T63" fmla="*/ 1395 h 1827"/>
                <a:gd name="T64" fmla="*/ 1845 w 1855"/>
                <a:gd name="T65" fmla="*/ 1704 h 1827"/>
                <a:gd name="T66" fmla="*/ 1853 w 1855"/>
                <a:gd name="T67" fmla="*/ 1765 h 1827"/>
                <a:gd name="T68" fmla="*/ 1813 w 1855"/>
                <a:gd name="T69" fmla="*/ 1817 h 1827"/>
                <a:gd name="T70" fmla="*/ 1750 w 1855"/>
                <a:gd name="T71" fmla="*/ 1824 h 1827"/>
                <a:gd name="T72" fmla="*/ 1429 w 1855"/>
                <a:gd name="T73" fmla="*/ 1524 h 1827"/>
                <a:gd name="T74" fmla="*/ 1405 w 1855"/>
                <a:gd name="T75" fmla="*/ 1475 h 1827"/>
                <a:gd name="T76" fmla="*/ 1307 w 1855"/>
                <a:gd name="T77" fmla="*/ 1464 h 1827"/>
                <a:gd name="T78" fmla="*/ 1113 w 1855"/>
                <a:gd name="T79" fmla="*/ 1568 h 1827"/>
                <a:gd name="T80" fmla="*/ 897 w 1855"/>
                <a:gd name="T81" fmla="*/ 1616 h 1827"/>
                <a:gd name="T82" fmla="*/ 679 w 1855"/>
                <a:gd name="T83" fmla="*/ 1608 h 1827"/>
                <a:gd name="T84" fmla="*/ 476 w 1855"/>
                <a:gd name="T85" fmla="*/ 1544 h 1827"/>
                <a:gd name="T86" fmla="*/ 296 w 1855"/>
                <a:gd name="T87" fmla="*/ 1431 h 1827"/>
                <a:gd name="T88" fmla="*/ 148 w 1855"/>
                <a:gd name="T89" fmla="*/ 1274 h 1827"/>
                <a:gd name="T90" fmla="*/ 49 w 1855"/>
                <a:gd name="T91" fmla="*/ 1088 h 1827"/>
                <a:gd name="T92" fmla="*/ 4 w 1855"/>
                <a:gd name="T93" fmla="*/ 881 h 1827"/>
                <a:gd name="T94" fmla="*/ 13 w 1855"/>
                <a:gd name="T95" fmla="*/ 667 h 1827"/>
                <a:gd name="T96" fmla="*/ 77 w 1855"/>
                <a:gd name="T97" fmla="*/ 467 h 1827"/>
                <a:gd name="T98" fmla="*/ 192 w 1855"/>
                <a:gd name="T99" fmla="*/ 290 h 1827"/>
                <a:gd name="T100" fmla="*/ 351 w 1855"/>
                <a:gd name="T101" fmla="*/ 145 h 1827"/>
                <a:gd name="T102" fmla="*/ 541 w 1855"/>
                <a:gd name="T103" fmla="*/ 48 h 1827"/>
                <a:gd name="T104" fmla="*/ 750 w 1855"/>
                <a:gd name="T105" fmla="*/ 2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5" h="1827">
                  <a:moveTo>
                    <a:pt x="822" y="166"/>
                  </a:moveTo>
                  <a:lnTo>
                    <a:pt x="758" y="169"/>
                  </a:lnTo>
                  <a:lnTo>
                    <a:pt x="694" y="179"/>
                  </a:lnTo>
                  <a:lnTo>
                    <a:pt x="632" y="194"/>
                  </a:lnTo>
                  <a:lnTo>
                    <a:pt x="572" y="215"/>
                  </a:lnTo>
                  <a:lnTo>
                    <a:pt x="515" y="241"/>
                  </a:lnTo>
                  <a:lnTo>
                    <a:pt x="461" y="274"/>
                  </a:lnTo>
                  <a:lnTo>
                    <a:pt x="409" y="311"/>
                  </a:lnTo>
                  <a:lnTo>
                    <a:pt x="360" y="355"/>
                  </a:lnTo>
                  <a:lnTo>
                    <a:pt x="317" y="402"/>
                  </a:lnTo>
                  <a:lnTo>
                    <a:pt x="279" y="452"/>
                  </a:lnTo>
                  <a:lnTo>
                    <a:pt x="246" y="506"/>
                  </a:lnTo>
                  <a:lnTo>
                    <a:pt x="218" y="564"/>
                  </a:lnTo>
                  <a:lnTo>
                    <a:pt x="197" y="622"/>
                  </a:lnTo>
                  <a:lnTo>
                    <a:pt x="181" y="684"/>
                  </a:lnTo>
                  <a:lnTo>
                    <a:pt x="173" y="746"/>
                  </a:lnTo>
                  <a:lnTo>
                    <a:pt x="169" y="810"/>
                  </a:lnTo>
                  <a:lnTo>
                    <a:pt x="173" y="874"/>
                  </a:lnTo>
                  <a:lnTo>
                    <a:pt x="181" y="936"/>
                  </a:lnTo>
                  <a:lnTo>
                    <a:pt x="197" y="998"/>
                  </a:lnTo>
                  <a:lnTo>
                    <a:pt x="218" y="1056"/>
                  </a:lnTo>
                  <a:lnTo>
                    <a:pt x="246" y="1113"/>
                  </a:lnTo>
                  <a:lnTo>
                    <a:pt x="279" y="1166"/>
                  </a:lnTo>
                  <a:lnTo>
                    <a:pt x="317" y="1218"/>
                  </a:lnTo>
                  <a:lnTo>
                    <a:pt x="360" y="1265"/>
                  </a:lnTo>
                  <a:lnTo>
                    <a:pt x="409" y="1308"/>
                  </a:lnTo>
                  <a:lnTo>
                    <a:pt x="461" y="1345"/>
                  </a:lnTo>
                  <a:lnTo>
                    <a:pt x="515" y="1378"/>
                  </a:lnTo>
                  <a:lnTo>
                    <a:pt x="572" y="1405"/>
                  </a:lnTo>
                  <a:lnTo>
                    <a:pt x="632" y="1426"/>
                  </a:lnTo>
                  <a:lnTo>
                    <a:pt x="694" y="1441"/>
                  </a:lnTo>
                  <a:lnTo>
                    <a:pt x="758" y="1450"/>
                  </a:lnTo>
                  <a:lnTo>
                    <a:pt x="822" y="1454"/>
                  </a:lnTo>
                  <a:lnTo>
                    <a:pt x="887" y="1450"/>
                  </a:lnTo>
                  <a:lnTo>
                    <a:pt x="952" y="1441"/>
                  </a:lnTo>
                  <a:lnTo>
                    <a:pt x="1013" y="1426"/>
                  </a:lnTo>
                  <a:lnTo>
                    <a:pt x="1074" y="1405"/>
                  </a:lnTo>
                  <a:lnTo>
                    <a:pt x="1131" y="1378"/>
                  </a:lnTo>
                  <a:lnTo>
                    <a:pt x="1185" y="1345"/>
                  </a:lnTo>
                  <a:lnTo>
                    <a:pt x="1237" y="1308"/>
                  </a:lnTo>
                  <a:lnTo>
                    <a:pt x="1286" y="1265"/>
                  </a:lnTo>
                  <a:lnTo>
                    <a:pt x="1329" y="1218"/>
                  </a:lnTo>
                  <a:lnTo>
                    <a:pt x="1367" y="1166"/>
                  </a:lnTo>
                  <a:lnTo>
                    <a:pt x="1400" y="1113"/>
                  </a:lnTo>
                  <a:lnTo>
                    <a:pt x="1426" y="1056"/>
                  </a:lnTo>
                  <a:lnTo>
                    <a:pt x="1448" y="998"/>
                  </a:lnTo>
                  <a:lnTo>
                    <a:pt x="1463" y="936"/>
                  </a:lnTo>
                  <a:lnTo>
                    <a:pt x="1473" y="874"/>
                  </a:lnTo>
                  <a:lnTo>
                    <a:pt x="1476" y="810"/>
                  </a:lnTo>
                  <a:lnTo>
                    <a:pt x="1473" y="746"/>
                  </a:lnTo>
                  <a:lnTo>
                    <a:pt x="1463" y="684"/>
                  </a:lnTo>
                  <a:lnTo>
                    <a:pt x="1448" y="622"/>
                  </a:lnTo>
                  <a:lnTo>
                    <a:pt x="1426" y="564"/>
                  </a:lnTo>
                  <a:lnTo>
                    <a:pt x="1400" y="506"/>
                  </a:lnTo>
                  <a:lnTo>
                    <a:pt x="1367" y="452"/>
                  </a:lnTo>
                  <a:lnTo>
                    <a:pt x="1329" y="402"/>
                  </a:lnTo>
                  <a:lnTo>
                    <a:pt x="1286" y="355"/>
                  </a:lnTo>
                  <a:lnTo>
                    <a:pt x="1237" y="311"/>
                  </a:lnTo>
                  <a:lnTo>
                    <a:pt x="1185" y="274"/>
                  </a:lnTo>
                  <a:lnTo>
                    <a:pt x="1131" y="241"/>
                  </a:lnTo>
                  <a:lnTo>
                    <a:pt x="1074" y="215"/>
                  </a:lnTo>
                  <a:lnTo>
                    <a:pt x="1013" y="194"/>
                  </a:lnTo>
                  <a:lnTo>
                    <a:pt x="952" y="179"/>
                  </a:lnTo>
                  <a:lnTo>
                    <a:pt x="887" y="169"/>
                  </a:lnTo>
                  <a:lnTo>
                    <a:pt x="822" y="166"/>
                  </a:lnTo>
                  <a:close/>
                  <a:moveTo>
                    <a:pt x="822" y="0"/>
                  </a:moveTo>
                  <a:lnTo>
                    <a:pt x="896" y="2"/>
                  </a:lnTo>
                  <a:lnTo>
                    <a:pt x="967" y="12"/>
                  </a:lnTo>
                  <a:lnTo>
                    <a:pt x="1037" y="27"/>
                  </a:lnTo>
                  <a:lnTo>
                    <a:pt x="1104" y="48"/>
                  </a:lnTo>
                  <a:lnTo>
                    <a:pt x="1170" y="75"/>
                  </a:lnTo>
                  <a:lnTo>
                    <a:pt x="1233" y="107"/>
                  </a:lnTo>
                  <a:lnTo>
                    <a:pt x="1293" y="145"/>
                  </a:lnTo>
                  <a:lnTo>
                    <a:pt x="1350" y="189"/>
                  </a:lnTo>
                  <a:lnTo>
                    <a:pt x="1405" y="237"/>
                  </a:lnTo>
                  <a:lnTo>
                    <a:pt x="1453" y="290"/>
                  </a:lnTo>
                  <a:lnTo>
                    <a:pt x="1497" y="346"/>
                  </a:lnTo>
                  <a:lnTo>
                    <a:pt x="1536" y="405"/>
                  </a:lnTo>
                  <a:lnTo>
                    <a:pt x="1569" y="467"/>
                  </a:lnTo>
                  <a:lnTo>
                    <a:pt x="1595" y="532"/>
                  </a:lnTo>
                  <a:lnTo>
                    <a:pt x="1617" y="599"/>
                  </a:lnTo>
                  <a:lnTo>
                    <a:pt x="1632" y="667"/>
                  </a:lnTo>
                  <a:lnTo>
                    <a:pt x="1642" y="737"/>
                  </a:lnTo>
                  <a:lnTo>
                    <a:pt x="1645" y="810"/>
                  </a:lnTo>
                  <a:lnTo>
                    <a:pt x="1641" y="884"/>
                  </a:lnTo>
                  <a:lnTo>
                    <a:pt x="1632" y="956"/>
                  </a:lnTo>
                  <a:lnTo>
                    <a:pt x="1614" y="1028"/>
                  </a:lnTo>
                  <a:lnTo>
                    <a:pt x="1591" y="1096"/>
                  </a:lnTo>
                  <a:lnTo>
                    <a:pt x="1562" y="1163"/>
                  </a:lnTo>
                  <a:lnTo>
                    <a:pt x="1528" y="1226"/>
                  </a:lnTo>
                  <a:lnTo>
                    <a:pt x="1486" y="1286"/>
                  </a:lnTo>
                  <a:lnTo>
                    <a:pt x="1439" y="1344"/>
                  </a:lnTo>
                  <a:lnTo>
                    <a:pt x="1478" y="1383"/>
                  </a:lnTo>
                  <a:lnTo>
                    <a:pt x="1497" y="1383"/>
                  </a:lnTo>
                  <a:lnTo>
                    <a:pt x="1515" y="1386"/>
                  </a:lnTo>
                  <a:lnTo>
                    <a:pt x="1533" y="1395"/>
                  </a:lnTo>
                  <a:lnTo>
                    <a:pt x="1548" y="1406"/>
                  </a:lnTo>
                  <a:lnTo>
                    <a:pt x="1831" y="1686"/>
                  </a:lnTo>
                  <a:lnTo>
                    <a:pt x="1845" y="1704"/>
                  </a:lnTo>
                  <a:lnTo>
                    <a:pt x="1853" y="1724"/>
                  </a:lnTo>
                  <a:lnTo>
                    <a:pt x="1855" y="1744"/>
                  </a:lnTo>
                  <a:lnTo>
                    <a:pt x="1853" y="1765"/>
                  </a:lnTo>
                  <a:lnTo>
                    <a:pt x="1845" y="1785"/>
                  </a:lnTo>
                  <a:lnTo>
                    <a:pt x="1831" y="1803"/>
                  </a:lnTo>
                  <a:lnTo>
                    <a:pt x="1813" y="1817"/>
                  </a:lnTo>
                  <a:lnTo>
                    <a:pt x="1793" y="1824"/>
                  </a:lnTo>
                  <a:lnTo>
                    <a:pt x="1772" y="1827"/>
                  </a:lnTo>
                  <a:lnTo>
                    <a:pt x="1750" y="1824"/>
                  </a:lnTo>
                  <a:lnTo>
                    <a:pt x="1730" y="1817"/>
                  </a:lnTo>
                  <a:lnTo>
                    <a:pt x="1712" y="1803"/>
                  </a:lnTo>
                  <a:lnTo>
                    <a:pt x="1429" y="1524"/>
                  </a:lnTo>
                  <a:lnTo>
                    <a:pt x="1416" y="1509"/>
                  </a:lnTo>
                  <a:lnTo>
                    <a:pt x="1409" y="1493"/>
                  </a:lnTo>
                  <a:lnTo>
                    <a:pt x="1405" y="1475"/>
                  </a:lnTo>
                  <a:lnTo>
                    <a:pt x="1405" y="1456"/>
                  </a:lnTo>
                  <a:lnTo>
                    <a:pt x="1365" y="1418"/>
                  </a:lnTo>
                  <a:lnTo>
                    <a:pt x="1307" y="1464"/>
                  </a:lnTo>
                  <a:lnTo>
                    <a:pt x="1245" y="1504"/>
                  </a:lnTo>
                  <a:lnTo>
                    <a:pt x="1180" y="1539"/>
                  </a:lnTo>
                  <a:lnTo>
                    <a:pt x="1113" y="1568"/>
                  </a:lnTo>
                  <a:lnTo>
                    <a:pt x="1043" y="1590"/>
                  </a:lnTo>
                  <a:lnTo>
                    <a:pt x="972" y="1606"/>
                  </a:lnTo>
                  <a:lnTo>
                    <a:pt x="897" y="1616"/>
                  </a:lnTo>
                  <a:lnTo>
                    <a:pt x="822" y="1620"/>
                  </a:lnTo>
                  <a:lnTo>
                    <a:pt x="750" y="1616"/>
                  </a:lnTo>
                  <a:lnTo>
                    <a:pt x="679" y="1608"/>
                  </a:lnTo>
                  <a:lnTo>
                    <a:pt x="609" y="1593"/>
                  </a:lnTo>
                  <a:lnTo>
                    <a:pt x="541" y="1571"/>
                  </a:lnTo>
                  <a:lnTo>
                    <a:pt x="476" y="1544"/>
                  </a:lnTo>
                  <a:lnTo>
                    <a:pt x="412" y="1513"/>
                  </a:lnTo>
                  <a:lnTo>
                    <a:pt x="351" y="1474"/>
                  </a:lnTo>
                  <a:lnTo>
                    <a:pt x="296" y="1431"/>
                  </a:lnTo>
                  <a:lnTo>
                    <a:pt x="241" y="1383"/>
                  </a:lnTo>
                  <a:lnTo>
                    <a:pt x="192" y="1330"/>
                  </a:lnTo>
                  <a:lnTo>
                    <a:pt x="148" y="1274"/>
                  </a:lnTo>
                  <a:lnTo>
                    <a:pt x="110" y="1214"/>
                  </a:lnTo>
                  <a:lnTo>
                    <a:pt x="77" y="1151"/>
                  </a:lnTo>
                  <a:lnTo>
                    <a:pt x="49" y="1088"/>
                  </a:lnTo>
                  <a:lnTo>
                    <a:pt x="28" y="1020"/>
                  </a:lnTo>
                  <a:lnTo>
                    <a:pt x="13" y="951"/>
                  </a:lnTo>
                  <a:lnTo>
                    <a:pt x="4" y="881"/>
                  </a:lnTo>
                  <a:lnTo>
                    <a:pt x="0" y="810"/>
                  </a:lnTo>
                  <a:lnTo>
                    <a:pt x="4" y="737"/>
                  </a:lnTo>
                  <a:lnTo>
                    <a:pt x="13" y="667"/>
                  </a:lnTo>
                  <a:lnTo>
                    <a:pt x="28" y="599"/>
                  </a:lnTo>
                  <a:lnTo>
                    <a:pt x="49" y="532"/>
                  </a:lnTo>
                  <a:lnTo>
                    <a:pt x="77" y="467"/>
                  </a:lnTo>
                  <a:lnTo>
                    <a:pt x="110" y="405"/>
                  </a:lnTo>
                  <a:lnTo>
                    <a:pt x="148" y="346"/>
                  </a:lnTo>
                  <a:lnTo>
                    <a:pt x="192" y="290"/>
                  </a:lnTo>
                  <a:lnTo>
                    <a:pt x="241" y="237"/>
                  </a:lnTo>
                  <a:lnTo>
                    <a:pt x="296" y="189"/>
                  </a:lnTo>
                  <a:lnTo>
                    <a:pt x="351" y="145"/>
                  </a:lnTo>
                  <a:lnTo>
                    <a:pt x="412" y="107"/>
                  </a:lnTo>
                  <a:lnTo>
                    <a:pt x="476" y="75"/>
                  </a:lnTo>
                  <a:lnTo>
                    <a:pt x="541" y="48"/>
                  </a:lnTo>
                  <a:lnTo>
                    <a:pt x="609" y="27"/>
                  </a:lnTo>
                  <a:lnTo>
                    <a:pt x="679" y="12"/>
                  </a:lnTo>
                  <a:lnTo>
                    <a:pt x="750" y="2"/>
                  </a:lnTo>
                  <a:lnTo>
                    <a:pt x="8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66623" y="5549780"/>
            <a:ext cx="1016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The Trading License Holders shall engage the ISVs to upgrade their OMS for derivatives trading.</a:t>
            </a:r>
          </a:p>
        </p:txBody>
      </p:sp>
    </p:spTree>
    <p:extLst>
      <p:ext uri="{BB962C8B-B14F-4D97-AF65-F5344CB8AC3E}">
        <p14:creationId xmlns:p14="http://schemas.microsoft.com/office/powerpoint/2010/main" val="119253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>
            <a:extLst>
              <a:ext uri="{FF2B5EF4-FFF2-40B4-BE49-F238E27FC236}">
                <a16:creationId xmlns:a16="http://schemas.microsoft.com/office/drawing/2014/main" id="{75A4E119-0614-BB41-ABAA-A593EDFE45F8}"/>
              </a:ext>
            </a:extLst>
          </p:cNvPr>
          <p:cNvSpPr txBox="1">
            <a:spLocks/>
          </p:cNvSpPr>
          <p:nvPr/>
        </p:nvSpPr>
        <p:spPr>
          <a:xfrm>
            <a:off x="322062" y="321099"/>
            <a:ext cx="10269847" cy="229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all" dirty="0"/>
              <a:t>Participation requirements for trading license holders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893" y="984165"/>
            <a:ext cx="1109792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Additional Human Resources Requirements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7893" y="1459985"/>
            <a:ext cx="11097927" cy="40865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005"/>
          <p:cNvSpPr/>
          <p:nvPr/>
        </p:nvSpPr>
        <p:spPr>
          <a:xfrm>
            <a:off x="4943481" y="2560806"/>
            <a:ext cx="2593099" cy="2965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4" h="21043" extrusionOk="0">
                <a:moveTo>
                  <a:pt x="13059" y="20930"/>
                </a:moveTo>
                <a:cubicBezTo>
                  <a:pt x="11722" y="21117"/>
                  <a:pt x="5417" y="21015"/>
                  <a:pt x="1794" y="21015"/>
                </a:cubicBezTo>
                <a:cubicBezTo>
                  <a:pt x="2251" y="19082"/>
                  <a:pt x="2851" y="16600"/>
                  <a:pt x="2616" y="15821"/>
                </a:cubicBezTo>
                <a:cubicBezTo>
                  <a:pt x="2228" y="14497"/>
                  <a:pt x="1297" y="12722"/>
                  <a:pt x="828" y="11663"/>
                </a:cubicBezTo>
                <a:cubicBezTo>
                  <a:pt x="-1567" y="6279"/>
                  <a:pt x="1361" y="687"/>
                  <a:pt x="7988" y="65"/>
                </a:cubicBezTo>
                <a:cubicBezTo>
                  <a:pt x="13835" y="-483"/>
                  <a:pt x="17092" y="2502"/>
                  <a:pt x="17549" y="5588"/>
                </a:cubicBezTo>
                <a:cubicBezTo>
                  <a:pt x="17598" y="5916"/>
                  <a:pt x="17598" y="6696"/>
                  <a:pt x="17489" y="7273"/>
                </a:cubicBezTo>
                <a:cubicBezTo>
                  <a:pt x="18295" y="8403"/>
                  <a:pt x="19780" y="10448"/>
                  <a:pt x="19939" y="11244"/>
                </a:cubicBezTo>
                <a:cubicBezTo>
                  <a:pt x="20033" y="11723"/>
                  <a:pt x="19686" y="11808"/>
                  <a:pt x="19341" y="11942"/>
                </a:cubicBezTo>
                <a:cubicBezTo>
                  <a:pt x="19053" y="12028"/>
                  <a:pt x="18516" y="11930"/>
                  <a:pt x="18322" y="12142"/>
                </a:cubicBezTo>
                <a:cubicBezTo>
                  <a:pt x="18181" y="12300"/>
                  <a:pt x="18736" y="13384"/>
                  <a:pt x="18696" y="13676"/>
                </a:cubicBezTo>
                <a:cubicBezTo>
                  <a:pt x="18655" y="13925"/>
                  <a:pt x="18389" y="14059"/>
                  <a:pt x="18171" y="14212"/>
                </a:cubicBezTo>
                <a:cubicBezTo>
                  <a:pt x="18055" y="14293"/>
                  <a:pt x="18421" y="14387"/>
                  <a:pt x="18560" y="14520"/>
                </a:cubicBezTo>
                <a:cubicBezTo>
                  <a:pt x="18701" y="14656"/>
                  <a:pt x="18652" y="14797"/>
                  <a:pt x="18520" y="14939"/>
                </a:cubicBezTo>
                <a:cubicBezTo>
                  <a:pt x="18248" y="15220"/>
                  <a:pt x="18000" y="16060"/>
                  <a:pt x="18000" y="16060"/>
                </a:cubicBezTo>
                <a:cubicBezTo>
                  <a:pt x="18000" y="16060"/>
                  <a:pt x="18322" y="17538"/>
                  <a:pt x="18000" y="18017"/>
                </a:cubicBezTo>
                <a:cubicBezTo>
                  <a:pt x="17869" y="18282"/>
                  <a:pt x="17345" y="18610"/>
                  <a:pt x="16984" y="18586"/>
                </a:cubicBezTo>
                <a:cubicBezTo>
                  <a:pt x="15913" y="18586"/>
                  <a:pt x="14983" y="18416"/>
                  <a:pt x="13904" y="18416"/>
                </a:cubicBezTo>
                <a:cubicBezTo>
                  <a:pt x="13528" y="18712"/>
                  <a:pt x="13267" y="19658"/>
                  <a:pt x="13059" y="20930"/>
                </a:cubicBezTo>
              </a:path>
            </a:pathLst>
          </a:custGeom>
          <a:solidFill>
            <a:srgbClr val="00663E">
              <a:alpha val="57000"/>
            </a:srgbClr>
          </a:solidFill>
          <a:ln w="3175">
            <a:solidFill>
              <a:srgbClr val="92D050"/>
            </a:solidFill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2006"/>
          <p:cNvSpPr/>
          <p:nvPr/>
        </p:nvSpPr>
        <p:spPr>
          <a:xfrm flipH="1" flipV="1">
            <a:off x="1690435" y="2388100"/>
            <a:ext cx="1943877" cy="2263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miter/>
          </a:ln>
        </p:spPr>
        <p:txBody>
          <a:bodyPr lIns="59013" tIns="59013" rIns="59013" bIns="59013"/>
          <a:lstStyle/>
          <a:p>
            <a:pPr algn="ctr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007"/>
          <p:cNvSpPr/>
          <p:nvPr/>
        </p:nvSpPr>
        <p:spPr>
          <a:xfrm flipH="1" flipV="1">
            <a:off x="1516888" y="4563932"/>
            <a:ext cx="2044021" cy="2179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miter/>
          </a:ln>
        </p:spPr>
        <p:txBody>
          <a:bodyPr lIns="59013" tIns="59013" rIns="59013" bIns="59013"/>
          <a:lstStyle/>
          <a:p>
            <a:pPr algn="ctr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2008"/>
          <p:cNvSpPr/>
          <p:nvPr/>
        </p:nvSpPr>
        <p:spPr>
          <a:xfrm flipH="1">
            <a:off x="8730210" y="4183911"/>
            <a:ext cx="1571166" cy="154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2009"/>
          <p:cNvSpPr/>
          <p:nvPr/>
        </p:nvSpPr>
        <p:spPr>
          <a:xfrm flipH="1">
            <a:off x="8442267" y="2760309"/>
            <a:ext cx="2112612" cy="1017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hape 2019"/>
          <p:cNvSpPr/>
          <p:nvPr/>
        </p:nvSpPr>
        <p:spPr>
          <a:xfrm>
            <a:off x="1445760" y="2078526"/>
            <a:ext cx="2447556" cy="283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Dealer </a:t>
            </a:r>
          </a:p>
        </p:txBody>
      </p:sp>
      <p:sp>
        <p:nvSpPr>
          <p:cNvPr id="43" name="Shape 2021"/>
          <p:cNvSpPr/>
          <p:nvPr/>
        </p:nvSpPr>
        <p:spPr>
          <a:xfrm>
            <a:off x="1415834" y="4246081"/>
            <a:ext cx="2245844" cy="283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 Officer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2023"/>
          <p:cNvSpPr/>
          <p:nvPr/>
        </p:nvSpPr>
        <p:spPr>
          <a:xfrm>
            <a:off x="8461747" y="3896034"/>
            <a:ext cx="2145039" cy="283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Manager</a:t>
            </a:r>
          </a:p>
        </p:txBody>
      </p:sp>
      <p:sp>
        <p:nvSpPr>
          <p:cNvPr id="45" name="Shape 2025"/>
          <p:cNvSpPr/>
          <p:nvPr/>
        </p:nvSpPr>
        <p:spPr>
          <a:xfrm>
            <a:off x="8442268" y="2483807"/>
            <a:ext cx="2234798" cy="283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Officer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6707" y="1469818"/>
            <a:ext cx="10853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Evidence of necessary qualifications, competence and capacity of all staff involved in the derivatives trading activity. The significant influence roles are as follows: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hape 1761"/>
          <p:cNvSpPr/>
          <p:nvPr/>
        </p:nvSpPr>
        <p:spPr>
          <a:xfrm>
            <a:off x="4977304" y="2602071"/>
            <a:ext cx="2131657" cy="1979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88" extrusionOk="0">
                <a:moveTo>
                  <a:pt x="7848" y="18894"/>
                </a:moveTo>
                <a:cubicBezTo>
                  <a:pt x="7831" y="18919"/>
                  <a:pt x="7867" y="18961"/>
                  <a:pt x="7945" y="18899"/>
                </a:cubicBezTo>
                <a:cubicBezTo>
                  <a:pt x="8012" y="18868"/>
                  <a:pt x="8067" y="18826"/>
                  <a:pt x="8120" y="18770"/>
                </a:cubicBezTo>
                <a:cubicBezTo>
                  <a:pt x="8173" y="18719"/>
                  <a:pt x="8161" y="18683"/>
                  <a:pt x="8151" y="18683"/>
                </a:cubicBezTo>
                <a:cubicBezTo>
                  <a:pt x="8108" y="18683"/>
                  <a:pt x="7993" y="18766"/>
                  <a:pt x="7848" y="18894"/>
                </a:cubicBezTo>
                <a:close/>
                <a:moveTo>
                  <a:pt x="7686" y="18724"/>
                </a:moveTo>
                <a:cubicBezTo>
                  <a:pt x="7533" y="18766"/>
                  <a:pt x="7400" y="18945"/>
                  <a:pt x="7282" y="19006"/>
                </a:cubicBezTo>
                <a:cubicBezTo>
                  <a:pt x="7260" y="19012"/>
                  <a:pt x="7243" y="19054"/>
                  <a:pt x="7248" y="19068"/>
                </a:cubicBezTo>
                <a:cubicBezTo>
                  <a:pt x="7253" y="19079"/>
                  <a:pt x="7301" y="19079"/>
                  <a:pt x="7330" y="19048"/>
                </a:cubicBezTo>
                <a:lnTo>
                  <a:pt x="7691" y="18826"/>
                </a:lnTo>
                <a:cubicBezTo>
                  <a:pt x="7822" y="18781"/>
                  <a:pt x="8016" y="18617"/>
                  <a:pt x="8064" y="18550"/>
                </a:cubicBezTo>
                <a:cubicBezTo>
                  <a:pt x="8147" y="18513"/>
                  <a:pt x="8235" y="18457"/>
                  <a:pt x="8253" y="18369"/>
                </a:cubicBezTo>
                <a:cubicBezTo>
                  <a:pt x="8200" y="18360"/>
                  <a:pt x="7858" y="18632"/>
                  <a:pt x="7686" y="18724"/>
                </a:cubicBezTo>
                <a:close/>
                <a:moveTo>
                  <a:pt x="6764" y="17811"/>
                </a:moveTo>
                <a:cubicBezTo>
                  <a:pt x="6738" y="17842"/>
                  <a:pt x="6641" y="17985"/>
                  <a:pt x="6589" y="18046"/>
                </a:cubicBezTo>
                <a:cubicBezTo>
                  <a:pt x="6475" y="18304"/>
                  <a:pt x="6145" y="18679"/>
                  <a:pt x="6155" y="18739"/>
                </a:cubicBezTo>
                <a:cubicBezTo>
                  <a:pt x="6212" y="18735"/>
                  <a:pt x="6335" y="18581"/>
                  <a:pt x="6357" y="18555"/>
                </a:cubicBezTo>
                <a:cubicBezTo>
                  <a:pt x="6396" y="18504"/>
                  <a:pt x="6369" y="18539"/>
                  <a:pt x="6439" y="18417"/>
                </a:cubicBezTo>
                <a:cubicBezTo>
                  <a:pt x="6502" y="18344"/>
                  <a:pt x="6738" y="17975"/>
                  <a:pt x="6808" y="17856"/>
                </a:cubicBezTo>
                <a:cubicBezTo>
                  <a:pt x="6827" y="17856"/>
                  <a:pt x="7138" y="17410"/>
                  <a:pt x="7130" y="17358"/>
                </a:cubicBezTo>
                <a:cubicBezTo>
                  <a:pt x="7041" y="17354"/>
                  <a:pt x="6817" y="17749"/>
                  <a:pt x="6764" y="17811"/>
                </a:cubicBezTo>
                <a:close/>
                <a:moveTo>
                  <a:pt x="10719" y="18169"/>
                </a:moveTo>
                <a:cubicBezTo>
                  <a:pt x="10408" y="18612"/>
                  <a:pt x="9946" y="18986"/>
                  <a:pt x="9885" y="19603"/>
                </a:cubicBezTo>
                <a:cubicBezTo>
                  <a:pt x="9868" y="19849"/>
                  <a:pt x="9644" y="20517"/>
                  <a:pt x="9652" y="19891"/>
                </a:cubicBezTo>
                <a:cubicBezTo>
                  <a:pt x="9688" y="19674"/>
                  <a:pt x="9604" y="18848"/>
                  <a:pt x="9498" y="19485"/>
                </a:cubicBezTo>
                <a:cubicBezTo>
                  <a:pt x="9503" y="19838"/>
                  <a:pt x="9372" y="20331"/>
                  <a:pt x="9604" y="20594"/>
                </a:cubicBezTo>
                <a:cubicBezTo>
                  <a:pt x="9794" y="20892"/>
                  <a:pt x="9433" y="21493"/>
                  <a:pt x="9722" y="21585"/>
                </a:cubicBezTo>
                <a:cubicBezTo>
                  <a:pt x="9784" y="21600"/>
                  <a:pt x="9842" y="21554"/>
                  <a:pt x="9854" y="21482"/>
                </a:cubicBezTo>
                <a:cubicBezTo>
                  <a:pt x="9907" y="20850"/>
                  <a:pt x="9991" y="20219"/>
                  <a:pt x="10109" y="19598"/>
                </a:cubicBezTo>
                <a:cubicBezTo>
                  <a:pt x="10042" y="19130"/>
                  <a:pt x="10517" y="18857"/>
                  <a:pt x="10661" y="18457"/>
                </a:cubicBezTo>
                <a:cubicBezTo>
                  <a:pt x="10878" y="18067"/>
                  <a:pt x="11150" y="17631"/>
                  <a:pt x="11061" y="17143"/>
                </a:cubicBezTo>
                <a:cubicBezTo>
                  <a:pt x="10982" y="17348"/>
                  <a:pt x="10912" y="17893"/>
                  <a:pt x="10719" y="18169"/>
                </a:cubicBezTo>
                <a:close/>
                <a:moveTo>
                  <a:pt x="7480" y="16999"/>
                </a:moveTo>
                <a:cubicBezTo>
                  <a:pt x="7463" y="17004"/>
                  <a:pt x="7436" y="17050"/>
                  <a:pt x="7371" y="17137"/>
                </a:cubicBezTo>
                <a:cubicBezTo>
                  <a:pt x="7260" y="17292"/>
                  <a:pt x="7159" y="17498"/>
                  <a:pt x="7055" y="17611"/>
                </a:cubicBezTo>
                <a:cubicBezTo>
                  <a:pt x="6844" y="17944"/>
                  <a:pt x="6629" y="18273"/>
                  <a:pt x="6427" y="18617"/>
                </a:cubicBezTo>
                <a:cubicBezTo>
                  <a:pt x="6239" y="18868"/>
                  <a:pt x="6436" y="18786"/>
                  <a:pt x="6502" y="18612"/>
                </a:cubicBezTo>
                <a:cubicBezTo>
                  <a:pt x="6629" y="18386"/>
                  <a:pt x="7099" y="17758"/>
                  <a:pt x="7190" y="17558"/>
                </a:cubicBezTo>
                <a:cubicBezTo>
                  <a:pt x="7208" y="17549"/>
                  <a:pt x="7217" y="17512"/>
                  <a:pt x="7248" y="17481"/>
                </a:cubicBezTo>
                <a:cubicBezTo>
                  <a:pt x="7330" y="17383"/>
                  <a:pt x="7436" y="17157"/>
                  <a:pt x="7520" y="17055"/>
                </a:cubicBezTo>
                <a:cubicBezTo>
                  <a:pt x="7581" y="16999"/>
                  <a:pt x="7651" y="16901"/>
                  <a:pt x="7673" y="16881"/>
                </a:cubicBezTo>
                <a:cubicBezTo>
                  <a:pt x="7704" y="16824"/>
                  <a:pt x="7704" y="16804"/>
                  <a:pt x="7696" y="16804"/>
                </a:cubicBezTo>
                <a:cubicBezTo>
                  <a:pt x="7691" y="16804"/>
                  <a:pt x="7691" y="16804"/>
                  <a:pt x="7686" y="16804"/>
                </a:cubicBezTo>
                <a:cubicBezTo>
                  <a:pt x="7638" y="16813"/>
                  <a:pt x="7542" y="16943"/>
                  <a:pt x="7480" y="16999"/>
                </a:cubicBezTo>
                <a:close/>
                <a:moveTo>
                  <a:pt x="8828" y="17194"/>
                </a:moveTo>
                <a:cubicBezTo>
                  <a:pt x="8546" y="17558"/>
                  <a:pt x="8279" y="17969"/>
                  <a:pt x="7896" y="18195"/>
                </a:cubicBezTo>
                <a:cubicBezTo>
                  <a:pt x="7845" y="18217"/>
                  <a:pt x="7576" y="18448"/>
                  <a:pt x="7822" y="18369"/>
                </a:cubicBezTo>
                <a:cubicBezTo>
                  <a:pt x="8125" y="18129"/>
                  <a:pt x="8438" y="17938"/>
                  <a:pt x="8648" y="17589"/>
                </a:cubicBezTo>
                <a:cubicBezTo>
                  <a:pt x="8732" y="17492"/>
                  <a:pt x="9139" y="16870"/>
                  <a:pt x="9100" y="16804"/>
                </a:cubicBezTo>
                <a:cubicBezTo>
                  <a:pt x="9060" y="16808"/>
                  <a:pt x="8893" y="17101"/>
                  <a:pt x="8828" y="17194"/>
                </a:cubicBezTo>
                <a:close/>
                <a:moveTo>
                  <a:pt x="5083" y="17070"/>
                </a:moveTo>
                <a:cubicBezTo>
                  <a:pt x="4785" y="17363"/>
                  <a:pt x="4522" y="17769"/>
                  <a:pt x="4430" y="17954"/>
                </a:cubicBezTo>
                <a:cubicBezTo>
                  <a:pt x="4382" y="18273"/>
                  <a:pt x="4517" y="17975"/>
                  <a:pt x="4553" y="17898"/>
                </a:cubicBezTo>
                <a:cubicBezTo>
                  <a:pt x="4606" y="17754"/>
                  <a:pt x="4864" y="17410"/>
                  <a:pt x="5132" y="17157"/>
                </a:cubicBezTo>
                <a:cubicBezTo>
                  <a:pt x="5365" y="16901"/>
                  <a:pt x="5637" y="16768"/>
                  <a:pt x="5649" y="16695"/>
                </a:cubicBezTo>
                <a:cubicBezTo>
                  <a:pt x="5562" y="16664"/>
                  <a:pt x="5259" y="16912"/>
                  <a:pt x="5083" y="17070"/>
                </a:cubicBezTo>
                <a:close/>
                <a:moveTo>
                  <a:pt x="7875" y="17394"/>
                </a:moveTo>
                <a:cubicBezTo>
                  <a:pt x="7792" y="17611"/>
                  <a:pt x="7388" y="18087"/>
                  <a:pt x="7450" y="18226"/>
                </a:cubicBezTo>
                <a:lnTo>
                  <a:pt x="7595" y="18042"/>
                </a:lnTo>
                <a:cubicBezTo>
                  <a:pt x="7730" y="17749"/>
                  <a:pt x="7971" y="17374"/>
                  <a:pt x="8190" y="17061"/>
                </a:cubicBezTo>
                <a:cubicBezTo>
                  <a:pt x="8248" y="16974"/>
                  <a:pt x="8265" y="16943"/>
                  <a:pt x="8323" y="16864"/>
                </a:cubicBezTo>
                <a:cubicBezTo>
                  <a:pt x="8371" y="16777"/>
                  <a:pt x="8534" y="16660"/>
                  <a:pt x="8481" y="16602"/>
                </a:cubicBezTo>
                <a:cubicBezTo>
                  <a:pt x="8455" y="16588"/>
                  <a:pt x="8050" y="17101"/>
                  <a:pt x="7875" y="17394"/>
                </a:cubicBezTo>
                <a:close/>
                <a:moveTo>
                  <a:pt x="9745" y="16726"/>
                </a:moveTo>
                <a:cubicBezTo>
                  <a:pt x="9758" y="16644"/>
                  <a:pt x="9784" y="16458"/>
                  <a:pt x="9749" y="16382"/>
                </a:cubicBezTo>
                <a:cubicBezTo>
                  <a:pt x="9679" y="16458"/>
                  <a:pt x="9719" y="16577"/>
                  <a:pt x="9710" y="16582"/>
                </a:cubicBezTo>
                <a:cubicBezTo>
                  <a:pt x="9635" y="16788"/>
                  <a:pt x="9420" y="17461"/>
                  <a:pt x="9447" y="17594"/>
                </a:cubicBezTo>
                <a:cubicBezTo>
                  <a:pt x="9507" y="17580"/>
                  <a:pt x="9565" y="17343"/>
                  <a:pt x="9604" y="17236"/>
                </a:cubicBezTo>
                <a:cubicBezTo>
                  <a:pt x="9618" y="17157"/>
                  <a:pt x="9705" y="16926"/>
                  <a:pt x="9745" y="16726"/>
                </a:cubicBezTo>
                <a:close/>
                <a:moveTo>
                  <a:pt x="3052" y="17179"/>
                </a:moveTo>
                <a:cubicBezTo>
                  <a:pt x="3175" y="17157"/>
                  <a:pt x="3183" y="17035"/>
                  <a:pt x="3250" y="16994"/>
                </a:cubicBezTo>
                <a:cubicBezTo>
                  <a:pt x="3332" y="16844"/>
                  <a:pt x="3816" y="16546"/>
                  <a:pt x="3698" y="16458"/>
                </a:cubicBezTo>
                <a:cubicBezTo>
                  <a:pt x="3455" y="16660"/>
                  <a:pt x="3096" y="16917"/>
                  <a:pt x="3052" y="17179"/>
                </a:cubicBezTo>
                <a:close/>
                <a:moveTo>
                  <a:pt x="5229" y="16660"/>
                </a:moveTo>
                <a:cubicBezTo>
                  <a:pt x="5158" y="16721"/>
                  <a:pt x="5009" y="16830"/>
                  <a:pt x="4948" y="16875"/>
                </a:cubicBezTo>
                <a:cubicBezTo>
                  <a:pt x="4820" y="17004"/>
                  <a:pt x="4286" y="17358"/>
                  <a:pt x="4290" y="17563"/>
                </a:cubicBezTo>
                <a:lnTo>
                  <a:pt x="4495" y="17394"/>
                </a:lnTo>
                <a:lnTo>
                  <a:pt x="4584" y="17312"/>
                </a:lnTo>
                <a:cubicBezTo>
                  <a:pt x="4763" y="17070"/>
                  <a:pt x="4960" y="16974"/>
                  <a:pt x="5180" y="16799"/>
                </a:cubicBezTo>
                <a:cubicBezTo>
                  <a:pt x="5299" y="16701"/>
                  <a:pt x="5418" y="16619"/>
                  <a:pt x="5562" y="16573"/>
                </a:cubicBezTo>
                <a:cubicBezTo>
                  <a:pt x="5721" y="16495"/>
                  <a:pt x="5782" y="16433"/>
                  <a:pt x="5738" y="16438"/>
                </a:cubicBezTo>
                <a:cubicBezTo>
                  <a:pt x="5673" y="16444"/>
                  <a:pt x="5290" y="16608"/>
                  <a:pt x="5229" y="16660"/>
                </a:cubicBezTo>
                <a:close/>
                <a:moveTo>
                  <a:pt x="5483" y="16974"/>
                </a:moveTo>
                <a:cubicBezTo>
                  <a:pt x="5198" y="17163"/>
                  <a:pt x="4979" y="17445"/>
                  <a:pt x="4763" y="17732"/>
                </a:cubicBezTo>
                <a:cubicBezTo>
                  <a:pt x="4733" y="17800"/>
                  <a:pt x="4592" y="17933"/>
                  <a:pt x="4614" y="18005"/>
                </a:cubicBezTo>
                <a:cubicBezTo>
                  <a:pt x="4662" y="18046"/>
                  <a:pt x="5066" y="17414"/>
                  <a:pt x="5343" y="17239"/>
                </a:cubicBezTo>
                <a:cubicBezTo>
                  <a:pt x="5500" y="17095"/>
                  <a:pt x="5729" y="16881"/>
                  <a:pt x="5926" y="16706"/>
                </a:cubicBezTo>
                <a:cubicBezTo>
                  <a:pt x="6037" y="16613"/>
                  <a:pt x="6265" y="16458"/>
                  <a:pt x="6304" y="16351"/>
                </a:cubicBezTo>
                <a:cubicBezTo>
                  <a:pt x="6155" y="16351"/>
                  <a:pt x="5716" y="16804"/>
                  <a:pt x="5483" y="16974"/>
                </a:cubicBezTo>
                <a:close/>
                <a:moveTo>
                  <a:pt x="2814" y="16639"/>
                </a:moveTo>
                <a:cubicBezTo>
                  <a:pt x="2881" y="16686"/>
                  <a:pt x="3048" y="16582"/>
                  <a:pt x="3166" y="16458"/>
                </a:cubicBezTo>
                <a:cubicBezTo>
                  <a:pt x="3298" y="16407"/>
                  <a:pt x="3394" y="16342"/>
                  <a:pt x="3407" y="16275"/>
                </a:cubicBezTo>
                <a:cubicBezTo>
                  <a:pt x="3337" y="16238"/>
                  <a:pt x="2964" y="16438"/>
                  <a:pt x="2814" y="16639"/>
                </a:cubicBezTo>
                <a:close/>
                <a:moveTo>
                  <a:pt x="6265" y="16486"/>
                </a:moveTo>
                <a:cubicBezTo>
                  <a:pt x="6102" y="16639"/>
                  <a:pt x="5974" y="16751"/>
                  <a:pt x="5957" y="16839"/>
                </a:cubicBezTo>
                <a:cubicBezTo>
                  <a:pt x="6054" y="16844"/>
                  <a:pt x="6145" y="16695"/>
                  <a:pt x="6321" y="16542"/>
                </a:cubicBezTo>
                <a:cubicBezTo>
                  <a:pt x="6466" y="16407"/>
                  <a:pt x="6572" y="16346"/>
                  <a:pt x="6598" y="16255"/>
                </a:cubicBezTo>
                <a:cubicBezTo>
                  <a:pt x="6514" y="16258"/>
                  <a:pt x="6410" y="16346"/>
                  <a:pt x="6265" y="16486"/>
                </a:cubicBezTo>
                <a:close/>
                <a:moveTo>
                  <a:pt x="11310" y="16315"/>
                </a:moveTo>
                <a:cubicBezTo>
                  <a:pt x="11128" y="16511"/>
                  <a:pt x="11179" y="15976"/>
                  <a:pt x="11030" y="16373"/>
                </a:cubicBezTo>
                <a:cubicBezTo>
                  <a:pt x="10960" y="16511"/>
                  <a:pt x="10832" y="16711"/>
                  <a:pt x="11101" y="16619"/>
                </a:cubicBezTo>
                <a:lnTo>
                  <a:pt x="11179" y="16582"/>
                </a:lnTo>
                <a:cubicBezTo>
                  <a:pt x="11332" y="16537"/>
                  <a:pt x="11476" y="16167"/>
                  <a:pt x="11450" y="16156"/>
                </a:cubicBezTo>
                <a:lnTo>
                  <a:pt x="11447" y="16156"/>
                </a:lnTo>
                <a:cubicBezTo>
                  <a:pt x="11428" y="16162"/>
                  <a:pt x="11372" y="16193"/>
                  <a:pt x="11310" y="16315"/>
                </a:cubicBezTo>
                <a:close/>
                <a:moveTo>
                  <a:pt x="8946" y="16737"/>
                </a:moveTo>
                <a:cubicBezTo>
                  <a:pt x="8915" y="16773"/>
                  <a:pt x="8884" y="16839"/>
                  <a:pt x="8854" y="16870"/>
                </a:cubicBezTo>
                <a:cubicBezTo>
                  <a:pt x="8696" y="17070"/>
                  <a:pt x="8323" y="17611"/>
                  <a:pt x="8195" y="17636"/>
                </a:cubicBezTo>
                <a:cubicBezTo>
                  <a:pt x="7985" y="17820"/>
                  <a:pt x="7826" y="17960"/>
                  <a:pt x="7840" y="18016"/>
                </a:cubicBezTo>
                <a:lnTo>
                  <a:pt x="7937" y="18011"/>
                </a:lnTo>
                <a:cubicBezTo>
                  <a:pt x="8024" y="17949"/>
                  <a:pt x="8340" y="17614"/>
                  <a:pt x="8472" y="17512"/>
                </a:cubicBezTo>
                <a:cubicBezTo>
                  <a:pt x="8621" y="17332"/>
                  <a:pt x="8833" y="17070"/>
                  <a:pt x="8999" y="16793"/>
                </a:cubicBezTo>
                <a:cubicBezTo>
                  <a:pt x="9214" y="16433"/>
                  <a:pt x="9385" y="16094"/>
                  <a:pt x="9354" y="16038"/>
                </a:cubicBezTo>
                <a:cubicBezTo>
                  <a:pt x="9214" y="16105"/>
                  <a:pt x="9081" y="16506"/>
                  <a:pt x="8946" y="16737"/>
                </a:cubicBezTo>
                <a:close/>
                <a:moveTo>
                  <a:pt x="2771" y="16393"/>
                </a:moveTo>
                <a:cubicBezTo>
                  <a:pt x="2648" y="16475"/>
                  <a:pt x="2696" y="16593"/>
                  <a:pt x="2814" y="16469"/>
                </a:cubicBezTo>
                <a:cubicBezTo>
                  <a:pt x="2956" y="16367"/>
                  <a:pt x="3082" y="16306"/>
                  <a:pt x="3214" y="16224"/>
                </a:cubicBezTo>
                <a:cubicBezTo>
                  <a:pt x="3373" y="16182"/>
                  <a:pt x="3486" y="16176"/>
                  <a:pt x="3552" y="16023"/>
                </a:cubicBezTo>
                <a:cubicBezTo>
                  <a:pt x="3426" y="16013"/>
                  <a:pt x="3012" y="16224"/>
                  <a:pt x="2771" y="16393"/>
                </a:cubicBezTo>
                <a:close/>
                <a:moveTo>
                  <a:pt x="11297" y="16002"/>
                </a:moveTo>
                <a:cubicBezTo>
                  <a:pt x="11257" y="16023"/>
                  <a:pt x="11128" y="16306"/>
                  <a:pt x="11314" y="16100"/>
                </a:cubicBezTo>
                <a:cubicBezTo>
                  <a:pt x="11314" y="16080"/>
                  <a:pt x="11349" y="15971"/>
                  <a:pt x="11297" y="16002"/>
                </a:cubicBezTo>
                <a:close/>
                <a:moveTo>
                  <a:pt x="8937" y="16382"/>
                </a:moveTo>
                <a:cubicBezTo>
                  <a:pt x="8806" y="16599"/>
                  <a:pt x="8585" y="16870"/>
                  <a:pt x="8411" y="17126"/>
                </a:cubicBezTo>
                <a:cubicBezTo>
                  <a:pt x="8332" y="17250"/>
                  <a:pt x="8151" y="17405"/>
                  <a:pt x="8165" y="17476"/>
                </a:cubicBezTo>
                <a:cubicBezTo>
                  <a:pt x="8231" y="17470"/>
                  <a:pt x="8388" y="17276"/>
                  <a:pt x="8445" y="17194"/>
                </a:cubicBezTo>
                <a:cubicBezTo>
                  <a:pt x="8705" y="16937"/>
                  <a:pt x="8881" y="16630"/>
                  <a:pt x="9055" y="16306"/>
                </a:cubicBezTo>
                <a:cubicBezTo>
                  <a:pt x="9103" y="16244"/>
                  <a:pt x="9187" y="16074"/>
                  <a:pt x="9165" y="15996"/>
                </a:cubicBezTo>
                <a:cubicBezTo>
                  <a:pt x="9126" y="16007"/>
                  <a:pt x="8980" y="16326"/>
                  <a:pt x="8937" y="16382"/>
                </a:cubicBezTo>
                <a:close/>
                <a:moveTo>
                  <a:pt x="3245" y="15936"/>
                </a:moveTo>
                <a:cubicBezTo>
                  <a:pt x="3113" y="15982"/>
                  <a:pt x="2595" y="16167"/>
                  <a:pt x="2614" y="16289"/>
                </a:cubicBezTo>
                <a:cubicBezTo>
                  <a:pt x="2696" y="16326"/>
                  <a:pt x="2758" y="16289"/>
                  <a:pt x="2811" y="16255"/>
                </a:cubicBezTo>
                <a:cubicBezTo>
                  <a:pt x="3021" y="16136"/>
                  <a:pt x="3048" y="16125"/>
                  <a:pt x="3363" y="15993"/>
                </a:cubicBezTo>
                <a:cubicBezTo>
                  <a:pt x="3482" y="15925"/>
                  <a:pt x="3706" y="15940"/>
                  <a:pt x="3701" y="15823"/>
                </a:cubicBezTo>
                <a:cubicBezTo>
                  <a:pt x="3604" y="15792"/>
                  <a:pt x="3390" y="15852"/>
                  <a:pt x="3245" y="15936"/>
                </a:cubicBezTo>
                <a:close/>
                <a:moveTo>
                  <a:pt x="9929" y="15699"/>
                </a:moveTo>
                <a:cubicBezTo>
                  <a:pt x="9898" y="15750"/>
                  <a:pt x="9871" y="16233"/>
                  <a:pt x="9859" y="16418"/>
                </a:cubicBezTo>
                <a:cubicBezTo>
                  <a:pt x="9842" y="16630"/>
                  <a:pt x="9801" y="16751"/>
                  <a:pt x="9763" y="16921"/>
                </a:cubicBezTo>
                <a:cubicBezTo>
                  <a:pt x="9758" y="16988"/>
                  <a:pt x="9700" y="17183"/>
                  <a:pt x="9618" y="17410"/>
                </a:cubicBezTo>
                <a:cubicBezTo>
                  <a:pt x="9626" y="17594"/>
                  <a:pt x="9389" y="17933"/>
                  <a:pt x="9262" y="18113"/>
                </a:cubicBezTo>
                <a:cubicBezTo>
                  <a:pt x="9240" y="18195"/>
                  <a:pt x="9064" y="18360"/>
                  <a:pt x="8932" y="18508"/>
                </a:cubicBezTo>
                <a:cubicBezTo>
                  <a:pt x="8775" y="18679"/>
                  <a:pt x="8648" y="18797"/>
                  <a:pt x="8494" y="18935"/>
                </a:cubicBezTo>
                <a:cubicBezTo>
                  <a:pt x="8318" y="19043"/>
                  <a:pt x="8187" y="19181"/>
                  <a:pt x="8012" y="19285"/>
                </a:cubicBezTo>
                <a:cubicBezTo>
                  <a:pt x="7968" y="19316"/>
                  <a:pt x="7945" y="19392"/>
                  <a:pt x="8016" y="19372"/>
                </a:cubicBezTo>
                <a:lnTo>
                  <a:pt x="8414" y="19099"/>
                </a:lnTo>
                <a:cubicBezTo>
                  <a:pt x="8445" y="19099"/>
                  <a:pt x="8508" y="19048"/>
                  <a:pt x="8564" y="19001"/>
                </a:cubicBezTo>
                <a:cubicBezTo>
                  <a:pt x="8809" y="18761"/>
                  <a:pt x="9025" y="18586"/>
                  <a:pt x="9235" y="18313"/>
                </a:cubicBezTo>
                <a:cubicBezTo>
                  <a:pt x="9271" y="18268"/>
                  <a:pt x="9336" y="18175"/>
                  <a:pt x="9433" y="18036"/>
                </a:cubicBezTo>
                <a:cubicBezTo>
                  <a:pt x="9512" y="17933"/>
                  <a:pt x="9666" y="17681"/>
                  <a:pt x="9705" y="17419"/>
                </a:cubicBezTo>
                <a:cubicBezTo>
                  <a:pt x="9758" y="17261"/>
                  <a:pt x="9815" y="17044"/>
                  <a:pt x="9854" y="16864"/>
                </a:cubicBezTo>
                <a:cubicBezTo>
                  <a:pt x="9902" y="16650"/>
                  <a:pt x="9938" y="16475"/>
                  <a:pt x="9951" y="16286"/>
                </a:cubicBezTo>
                <a:cubicBezTo>
                  <a:pt x="9946" y="16213"/>
                  <a:pt x="9965" y="16111"/>
                  <a:pt x="9955" y="16111"/>
                </a:cubicBezTo>
                <a:cubicBezTo>
                  <a:pt x="9955" y="16111"/>
                  <a:pt x="9955" y="16013"/>
                  <a:pt x="9965" y="15940"/>
                </a:cubicBezTo>
                <a:cubicBezTo>
                  <a:pt x="9968" y="15869"/>
                  <a:pt x="9965" y="15756"/>
                  <a:pt x="9929" y="15699"/>
                </a:cubicBezTo>
                <a:close/>
                <a:moveTo>
                  <a:pt x="5852" y="15679"/>
                </a:moveTo>
                <a:cubicBezTo>
                  <a:pt x="5750" y="15679"/>
                  <a:pt x="5124" y="16043"/>
                  <a:pt x="4768" y="16255"/>
                </a:cubicBezTo>
                <a:cubicBezTo>
                  <a:pt x="4611" y="16346"/>
                  <a:pt x="4216" y="16619"/>
                  <a:pt x="3978" y="16926"/>
                </a:cubicBezTo>
                <a:cubicBezTo>
                  <a:pt x="3908" y="16999"/>
                  <a:pt x="3583" y="17379"/>
                  <a:pt x="3657" y="17538"/>
                </a:cubicBezTo>
                <a:cubicBezTo>
                  <a:pt x="3737" y="17487"/>
                  <a:pt x="3824" y="17348"/>
                  <a:pt x="3877" y="17261"/>
                </a:cubicBezTo>
                <a:cubicBezTo>
                  <a:pt x="3973" y="17143"/>
                  <a:pt x="4048" y="17014"/>
                  <a:pt x="4074" y="16999"/>
                </a:cubicBezTo>
                <a:cubicBezTo>
                  <a:pt x="4317" y="16660"/>
                  <a:pt x="4469" y="16593"/>
                  <a:pt x="4794" y="16357"/>
                </a:cubicBezTo>
                <a:cubicBezTo>
                  <a:pt x="4878" y="16280"/>
                  <a:pt x="4987" y="16249"/>
                  <a:pt x="4992" y="16227"/>
                </a:cubicBezTo>
                <a:cubicBezTo>
                  <a:pt x="5268" y="16069"/>
                  <a:pt x="5844" y="15796"/>
                  <a:pt x="5852" y="15679"/>
                </a:cubicBezTo>
                <a:close/>
                <a:moveTo>
                  <a:pt x="8450" y="16111"/>
                </a:moveTo>
                <a:cubicBezTo>
                  <a:pt x="8318" y="16249"/>
                  <a:pt x="8165" y="16402"/>
                  <a:pt x="8038" y="16562"/>
                </a:cubicBezTo>
                <a:cubicBezTo>
                  <a:pt x="7937" y="16690"/>
                  <a:pt x="7845" y="16808"/>
                  <a:pt x="7747" y="16926"/>
                </a:cubicBezTo>
                <a:cubicBezTo>
                  <a:pt x="7564" y="17126"/>
                  <a:pt x="7431" y="17445"/>
                  <a:pt x="7265" y="17676"/>
                </a:cubicBezTo>
                <a:cubicBezTo>
                  <a:pt x="7058" y="18011"/>
                  <a:pt x="6879" y="18395"/>
                  <a:pt x="6620" y="18679"/>
                </a:cubicBezTo>
                <a:cubicBezTo>
                  <a:pt x="6444" y="18950"/>
                  <a:pt x="6663" y="18724"/>
                  <a:pt x="6730" y="18657"/>
                </a:cubicBezTo>
                <a:cubicBezTo>
                  <a:pt x="6993" y="18324"/>
                  <a:pt x="7217" y="17975"/>
                  <a:pt x="7431" y="17594"/>
                </a:cubicBezTo>
                <a:cubicBezTo>
                  <a:pt x="7581" y="17296"/>
                  <a:pt x="7800" y="17014"/>
                  <a:pt x="8012" y="16742"/>
                </a:cubicBezTo>
                <a:cubicBezTo>
                  <a:pt x="8072" y="16602"/>
                  <a:pt x="8476" y="16227"/>
                  <a:pt x="8537" y="16114"/>
                </a:cubicBezTo>
                <a:cubicBezTo>
                  <a:pt x="8683" y="15951"/>
                  <a:pt x="8929" y="15705"/>
                  <a:pt x="8946" y="15581"/>
                </a:cubicBezTo>
                <a:cubicBezTo>
                  <a:pt x="8840" y="15576"/>
                  <a:pt x="8529" y="16027"/>
                  <a:pt x="8450" y="16111"/>
                </a:cubicBezTo>
                <a:close/>
                <a:moveTo>
                  <a:pt x="3298" y="15658"/>
                </a:moveTo>
                <a:cubicBezTo>
                  <a:pt x="3108" y="15750"/>
                  <a:pt x="2477" y="15812"/>
                  <a:pt x="2587" y="16054"/>
                </a:cubicBezTo>
                <a:cubicBezTo>
                  <a:pt x="2665" y="16049"/>
                  <a:pt x="2737" y="16002"/>
                  <a:pt x="2802" y="15956"/>
                </a:cubicBezTo>
                <a:cubicBezTo>
                  <a:pt x="3135" y="15956"/>
                  <a:pt x="3455" y="15669"/>
                  <a:pt x="3797" y="15621"/>
                </a:cubicBezTo>
                <a:cubicBezTo>
                  <a:pt x="3881" y="15570"/>
                  <a:pt x="3877" y="15550"/>
                  <a:pt x="3824" y="15550"/>
                </a:cubicBezTo>
                <a:cubicBezTo>
                  <a:pt x="3710" y="15545"/>
                  <a:pt x="3373" y="15643"/>
                  <a:pt x="3298" y="15658"/>
                </a:cubicBezTo>
                <a:close/>
                <a:moveTo>
                  <a:pt x="8279" y="15996"/>
                </a:moveTo>
                <a:cubicBezTo>
                  <a:pt x="8209" y="16027"/>
                  <a:pt x="8103" y="16136"/>
                  <a:pt x="8067" y="16176"/>
                </a:cubicBezTo>
                <a:cubicBezTo>
                  <a:pt x="7920" y="16320"/>
                  <a:pt x="7770" y="16424"/>
                  <a:pt x="7617" y="16557"/>
                </a:cubicBezTo>
                <a:cubicBezTo>
                  <a:pt x="7550" y="16619"/>
                  <a:pt x="7463" y="16711"/>
                  <a:pt x="7405" y="16768"/>
                </a:cubicBezTo>
                <a:cubicBezTo>
                  <a:pt x="7142" y="16999"/>
                  <a:pt x="6914" y="17245"/>
                  <a:pt x="6651" y="17498"/>
                </a:cubicBezTo>
                <a:cubicBezTo>
                  <a:pt x="6540" y="17676"/>
                  <a:pt x="6049" y="18051"/>
                  <a:pt x="6142" y="18155"/>
                </a:cubicBezTo>
                <a:lnTo>
                  <a:pt x="6282" y="18067"/>
                </a:lnTo>
                <a:cubicBezTo>
                  <a:pt x="6343" y="17913"/>
                  <a:pt x="6906" y="17374"/>
                  <a:pt x="7229" y="17035"/>
                </a:cubicBezTo>
                <a:cubicBezTo>
                  <a:pt x="7410" y="16892"/>
                  <a:pt x="7547" y="16686"/>
                  <a:pt x="7739" y="16562"/>
                </a:cubicBezTo>
                <a:cubicBezTo>
                  <a:pt x="7920" y="16444"/>
                  <a:pt x="8050" y="16258"/>
                  <a:pt x="8221" y="16136"/>
                </a:cubicBezTo>
                <a:cubicBezTo>
                  <a:pt x="8291" y="16100"/>
                  <a:pt x="8406" y="15971"/>
                  <a:pt x="8503" y="15858"/>
                </a:cubicBezTo>
                <a:cubicBezTo>
                  <a:pt x="8568" y="15787"/>
                  <a:pt x="8915" y="15494"/>
                  <a:pt x="8915" y="15432"/>
                </a:cubicBezTo>
                <a:cubicBezTo>
                  <a:pt x="8884" y="15421"/>
                  <a:pt x="8344" y="15920"/>
                  <a:pt x="8279" y="15996"/>
                </a:cubicBezTo>
                <a:close/>
                <a:moveTo>
                  <a:pt x="2657" y="15530"/>
                </a:moveTo>
                <a:cubicBezTo>
                  <a:pt x="2684" y="15519"/>
                  <a:pt x="2737" y="15530"/>
                  <a:pt x="2749" y="15488"/>
                </a:cubicBezTo>
                <a:cubicBezTo>
                  <a:pt x="2706" y="15432"/>
                  <a:pt x="2653" y="15406"/>
                  <a:pt x="2609" y="15406"/>
                </a:cubicBezTo>
                <a:cubicBezTo>
                  <a:pt x="2468" y="15401"/>
                  <a:pt x="2376" y="15581"/>
                  <a:pt x="2657" y="15530"/>
                </a:cubicBezTo>
                <a:close/>
                <a:moveTo>
                  <a:pt x="2797" y="15334"/>
                </a:moveTo>
                <a:cubicBezTo>
                  <a:pt x="2872" y="15370"/>
                  <a:pt x="2982" y="15412"/>
                  <a:pt x="3052" y="15339"/>
                </a:cubicBezTo>
                <a:cubicBezTo>
                  <a:pt x="2990" y="15268"/>
                  <a:pt x="2867" y="15243"/>
                  <a:pt x="2762" y="15243"/>
                </a:cubicBezTo>
                <a:cubicBezTo>
                  <a:pt x="2595" y="15243"/>
                  <a:pt x="2482" y="15314"/>
                  <a:pt x="2797" y="15334"/>
                </a:cubicBezTo>
                <a:close/>
                <a:moveTo>
                  <a:pt x="8862" y="15252"/>
                </a:moveTo>
                <a:cubicBezTo>
                  <a:pt x="8578" y="15499"/>
                  <a:pt x="8262" y="15720"/>
                  <a:pt x="7971" y="15982"/>
                </a:cubicBezTo>
                <a:cubicBezTo>
                  <a:pt x="7686" y="16227"/>
                  <a:pt x="7400" y="16486"/>
                  <a:pt x="7133" y="16748"/>
                </a:cubicBezTo>
                <a:cubicBezTo>
                  <a:pt x="6875" y="16937"/>
                  <a:pt x="6634" y="17208"/>
                  <a:pt x="6427" y="17436"/>
                </a:cubicBezTo>
                <a:cubicBezTo>
                  <a:pt x="6242" y="17681"/>
                  <a:pt x="6010" y="17867"/>
                  <a:pt x="5839" y="18138"/>
                </a:cubicBezTo>
                <a:cubicBezTo>
                  <a:pt x="5733" y="18344"/>
                  <a:pt x="5303" y="18857"/>
                  <a:pt x="5391" y="18992"/>
                </a:cubicBezTo>
                <a:lnTo>
                  <a:pt x="5471" y="18879"/>
                </a:lnTo>
                <a:lnTo>
                  <a:pt x="5553" y="18710"/>
                </a:lnTo>
                <a:cubicBezTo>
                  <a:pt x="5747" y="18417"/>
                  <a:pt x="5856" y="18200"/>
                  <a:pt x="6107" y="17975"/>
                </a:cubicBezTo>
                <a:cubicBezTo>
                  <a:pt x="6340" y="17656"/>
                  <a:pt x="6629" y="17374"/>
                  <a:pt x="6906" y="17092"/>
                </a:cubicBezTo>
                <a:cubicBezTo>
                  <a:pt x="7173" y="16819"/>
                  <a:pt x="7467" y="16568"/>
                  <a:pt x="7752" y="16326"/>
                </a:cubicBezTo>
                <a:cubicBezTo>
                  <a:pt x="8050" y="16027"/>
                  <a:pt x="8393" y="15801"/>
                  <a:pt x="8679" y="15488"/>
                </a:cubicBezTo>
                <a:cubicBezTo>
                  <a:pt x="8775" y="15474"/>
                  <a:pt x="9021" y="15159"/>
                  <a:pt x="8973" y="15164"/>
                </a:cubicBezTo>
                <a:cubicBezTo>
                  <a:pt x="8968" y="15159"/>
                  <a:pt x="8932" y="15186"/>
                  <a:pt x="8862" y="15252"/>
                </a:cubicBezTo>
                <a:close/>
                <a:moveTo>
                  <a:pt x="9661" y="15618"/>
                </a:moveTo>
                <a:cubicBezTo>
                  <a:pt x="9666" y="15457"/>
                  <a:pt x="9714" y="15221"/>
                  <a:pt x="9652" y="15130"/>
                </a:cubicBezTo>
                <a:cubicBezTo>
                  <a:pt x="9644" y="15130"/>
                  <a:pt x="9630" y="15212"/>
                  <a:pt x="9604" y="15494"/>
                </a:cubicBezTo>
                <a:cubicBezTo>
                  <a:pt x="9591" y="15627"/>
                  <a:pt x="9570" y="15914"/>
                  <a:pt x="9548" y="16058"/>
                </a:cubicBezTo>
                <a:cubicBezTo>
                  <a:pt x="9512" y="16311"/>
                  <a:pt x="9442" y="16557"/>
                  <a:pt x="9428" y="16670"/>
                </a:cubicBezTo>
                <a:cubicBezTo>
                  <a:pt x="9368" y="16793"/>
                  <a:pt x="9336" y="16943"/>
                  <a:pt x="9271" y="17065"/>
                </a:cubicBezTo>
                <a:cubicBezTo>
                  <a:pt x="9228" y="17174"/>
                  <a:pt x="9148" y="17363"/>
                  <a:pt x="9148" y="17405"/>
                </a:cubicBezTo>
                <a:cubicBezTo>
                  <a:pt x="9218" y="17439"/>
                  <a:pt x="9231" y="17323"/>
                  <a:pt x="9288" y="17199"/>
                </a:cubicBezTo>
                <a:cubicBezTo>
                  <a:pt x="9332" y="17112"/>
                  <a:pt x="9385" y="17024"/>
                  <a:pt x="9406" y="16926"/>
                </a:cubicBezTo>
                <a:cubicBezTo>
                  <a:pt x="9433" y="16819"/>
                  <a:pt x="9486" y="16695"/>
                  <a:pt x="9503" y="16582"/>
                </a:cubicBezTo>
                <a:cubicBezTo>
                  <a:pt x="9529" y="16407"/>
                  <a:pt x="9582" y="16275"/>
                  <a:pt x="9604" y="16089"/>
                </a:cubicBezTo>
                <a:cubicBezTo>
                  <a:pt x="9630" y="15936"/>
                  <a:pt x="9657" y="15776"/>
                  <a:pt x="9661" y="15618"/>
                </a:cubicBezTo>
                <a:close/>
                <a:moveTo>
                  <a:pt x="9086" y="15550"/>
                </a:moveTo>
                <a:cubicBezTo>
                  <a:pt x="8915" y="15807"/>
                  <a:pt x="8604" y="16176"/>
                  <a:pt x="8411" y="16398"/>
                </a:cubicBezTo>
                <a:cubicBezTo>
                  <a:pt x="8094" y="16639"/>
                  <a:pt x="7906" y="16988"/>
                  <a:pt x="7686" y="17343"/>
                </a:cubicBezTo>
                <a:cubicBezTo>
                  <a:pt x="7467" y="17667"/>
                  <a:pt x="7287" y="18020"/>
                  <a:pt x="7077" y="18349"/>
                </a:cubicBezTo>
                <a:cubicBezTo>
                  <a:pt x="6962" y="18504"/>
                  <a:pt x="6887" y="18679"/>
                  <a:pt x="6774" y="18826"/>
                </a:cubicBezTo>
                <a:cubicBezTo>
                  <a:pt x="6764" y="18848"/>
                  <a:pt x="6778" y="18857"/>
                  <a:pt x="6834" y="18817"/>
                </a:cubicBezTo>
                <a:cubicBezTo>
                  <a:pt x="6901" y="18744"/>
                  <a:pt x="6966" y="18648"/>
                  <a:pt x="7005" y="18586"/>
                </a:cubicBezTo>
                <a:cubicBezTo>
                  <a:pt x="7159" y="18339"/>
                  <a:pt x="7344" y="18144"/>
                  <a:pt x="7441" y="17876"/>
                </a:cubicBezTo>
                <a:cubicBezTo>
                  <a:pt x="7673" y="17614"/>
                  <a:pt x="7788" y="17281"/>
                  <a:pt x="8012" y="17008"/>
                </a:cubicBezTo>
                <a:cubicBezTo>
                  <a:pt x="8094" y="16799"/>
                  <a:pt x="8274" y="16680"/>
                  <a:pt x="8441" y="16486"/>
                </a:cubicBezTo>
                <a:cubicBezTo>
                  <a:pt x="8529" y="16398"/>
                  <a:pt x="8727" y="16167"/>
                  <a:pt x="8753" y="16145"/>
                </a:cubicBezTo>
                <a:cubicBezTo>
                  <a:pt x="8941" y="15945"/>
                  <a:pt x="9103" y="15699"/>
                  <a:pt x="9228" y="15443"/>
                </a:cubicBezTo>
                <a:cubicBezTo>
                  <a:pt x="9298" y="15361"/>
                  <a:pt x="9284" y="15155"/>
                  <a:pt x="9257" y="15124"/>
                </a:cubicBezTo>
                <a:cubicBezTo>
                  <a:pt x="9218" y="15155"/>
                  <a:pt x="9182" y="15376"/>
                  <a:pt x="9086" y="15550"/>
                </a:cubicBezTo>
                <a:close/>
                <a:moveTo>
                  <a:pt x="3279" y="15401"/>
                </a:moveTo>
                <a:cubicBezTo>
                  <a:pt x="2956" y="15437"/>
                  <a:pt x="2710" y="15725"/>
                  <a:pt x="2398" y="15627"/>
                </a:cubicBezTo>
                <a:cubicBezTo>
                  <a:pt x="2253" y="15663"/>
                  <a:pt x="2657" y="15993"/>
                  <a:pt x="2696" y="15745"/>
                </a:cubicBezTo>
                <a:cubicBezTo>
                  <a:pt x="3034" y="15596"/>
                  <a:pt x="3377" y="15457"/>
                  <a:pt x="3746" y="15396"/>
                </a:cubicBezTo>
                <a:cubicBezTo>
                  <a:pt x="4031" y="15319"/>
                  <a:pt x="4329" y="15283"/>
                  <a:pt x="4584" y="15108"/>
                </a:cubicBezTo>
                <a:cubicBezTo>
                  <a:pt x="4141" y="15155"/>
                  <a:pt x="3710" y="15268"/>
                  <a:pt x="3279" y="15401"/>
                </a:cubicBezTo>
                <a:close/>
                <a:moveTo>
                  <a:pt x="6980" y="16002"/>
                </a:moveTo>
                <a:cubicBezTo>
                  <a:pt x="6711" y="16233"/>
                  <a:pt x="6475" y="16517"/>
                  <a:pt x="6225" y="16777"/>
                </a:cubicBezTo>
                <a:cubicBezTo>
                  <a:pt x="5926" y="17092"/>
                  <a:pt x="5593" y="17394"/>
                  <a:pt x="5334" y="17738"/>
                </a:cubicBezTo>
                <a:cubicBezTo>
                  <a:pt x="5198" y="17969"/>
                  <a:pt x="4912" y="18437"/>
                  <a:pt x="4953" y="18592"/>
                </a:cubicBezTo>
                <a:lnTo>
                  <a:pt x="5027" y="18550"/>
                </a:lnTo>
                <a:cubicBezTo>
                  <a:pt x="5211" y="18180"/>
                  <a:pt x="5401" y="17825"/>
                  <a:pt x="5676" y="17538"/>
                </a:cubicBezTo>
                <a:cubicBezTo>
                  <a:pt x="5900" y="17292"/>
                  <a:pt x="6107" y="16983"/>
                  <a:pt x="6365" y="16793"/>
                </a:cubicBezTo>
                <a:cubicBezTo>
                  <a:pt x="6663" y="16464"/>
                  <a:pt x="6993" y="16202"/>
                  <a:pt x="7301" y="15905"/>
                </a:cubicBezTo>
                <a:cubicBezTo>
                  <a:pt x="7424" y="15761"/>
                  <a:pt x="7870" y="15406"/>
                  <a:pt x="7937" y="15396"/>
                </a:cubicBezTo>
                <a:cubicBezTo>
                  <a:pt x="8043" y="15325"/>
                  <a:pt x="8305" y="15170"/>
                  <a:pt x="8305" y="15093"/>
                </a:cubicBezTo>
                <a:cubicBezTo>
                  <a:pt x="8200" y="15062"/>
                  <a:pt x="7330" y="15694"/>
                  <a:pt x="6980" y="16002"/>
                </a:cubicBezTo>
                <a:close/>
                <a:moveTo>
                  <a:pt x="7971" y="15083"/>
                </a:moveTo>
                <a:cubicBezTo>
                  <a:pt x="7822" y="15062"/>
                  <a:pt x="7453" y="15325"/>
                  <a:pt x="7212" y="15457"/>
                </a:cubicBezTo>
                <a:cubicBezTo>
                  <a:pt x="6923" y="15643"/>
                  <a:pt x="6603" y="15776"/>
                  <a:pt x="6290" y="15951"/>
                </a:cubicBezTo>
                <a:cubicBezTo>
                  <a:pt x="5993" y="16069"/>
                  <a:pt x="5698" y="16198"/>
                  <a:pt x="5404" y="16346"/>
                </a:cubicBezTo>
                <a:cubicBezTo>
                  <a:pt x="5088" y="16429"/>
                  <a:pt x="4825" y="16711"/>
                  <a:pt x="4544" y="16886"/>
                </a:cubicBezTo>
                <a:cubicBezTo>
                  <a:pt x="4338" y="17163"/>
                  <a:pt x="4018" y="17383"/>
                  <a:pt x="3917" y="17754"/>
                </a:cubicBezTo>
                <a:cubicBezTo>
                  <a:pt x="3947" y="17851"/>
                  <a:pt x="4018" y="17692"/>
                  <a:pt x="4018" y="17656"/>
                </a:cubicBezTo>
                <a:cubicBezTo>
                  <a:pt x="4237" y="17250"/>
                  <a:pt x="4597" y="16948"/>
                  <a:pt x="4957" y="16721"/>
                </a:cubicBezTo>
                <a:cubicBezTo>
                  <a:pt x="5264" y="16458"/>
                  <a:pt x="5637" y="16382"/>
                  <a:pt x="5953" y="16182"/>
                </a:cubicBezTo>
                <a:cubicBezTo>
                  <a:pt x="6265" y="16080"/>
                  <a:pt x="6545" y="15905"/>
                  <a:pt x="6858" y="15761"/>
                </a:cubicBezTo>
                <a:cubicBezTo>
                  <a:pt x="7138" y="15618"/>
                  <a:pt x="7393" y="15412"/>
                  <a:pt x="7682" y="15268"/>
                </a:cubicBezTo>
                <a:cubicBezTo>
                  <a:pt x="7783" y="15226"/>
                  <a:pt x="8007" y="15164"/>
                  <a:pt x="7971" y="15083"/>
                </a:cubicBezTo>
                <a:close/>
                <a:moveTo>
                  <a:pt x="8643" y="15212"/>
                </a:moveTo>
                <a:cubicBezTo>
                  <a:pt x="8313" y="15426"/>
                  <a:pt x="8012" y="15714"/>
                  <a:pt x="7696" y="15945"/>
                </a:cubicBezTo>
                <a:cubicBezTo>
                  <a:pt x="7397" y="16224"/>
                  <a:pt x="7094" y="16486"/>
                  <a:pt x="6800" y="16762"/>
                </a:cubicBezTo>
                <a:cubicBezTo>
                  <a:pt x="6475" y="17075"/>
                  <a:pt x="6164" y="17410"/>
                  <a:pt x="5873" y="17763"/>
                </a:cubicBezTo>
                <a:cubicBezTo>
                  <a:pt x="5755" y="18011"/>
                  <a:pt x="5278" y="18369"/>
                  <a:pt x="5427" y="18570"/>
                </a:cubicBezTo>
                <a:lnTo>
                  <a:pt x="5475" y="18508"/>
                </a:lnTo>
                <a:cubicBezTo>
                  <a:pt x="5659" y="18104"/>
                  <a:pt x="5996" y="17805"/>
                  <a:pt x="6246" y="17470"/>
                </a:cubicBezTo>
                <a:cubicBezTo>
                  <a:pt x="6492" y="17163"/>
                  <a:pt x="6791" y="16917"/>
                  <a:pt x="7046" y="16633"/>
                </a:cubicBezTo>
                <a:cubicBezTo>
                  <a:pt x="7313" y="16413"/>
                  <a:pt x="7590" y="16182"/>
                  <a:pt x="7848" y="15925"/>
                </a:cubicBezTo>
                <a:cubicBezTo>
                  <a:pt x="8067" y="15720"/>
                  <a:pt x="8332" y="15570"/>
                  <a:pt x="8560" y="15365"/>
                </a:cubicBezTo>
                <a:cubicBezTo>
                  <a:pt x="8679" y="15325"/>
                  <a:pt x="8999" y="15037"/>
                  <a:pt x="8932" y="15037"/>
                </a:cubicBezTo>
                <a:cubicBezTo>
                  <a:pt x="8910" y="15037"/>
                  <a:pt x="8718" y="15155"/>
                  <a:pt x="8643" y="15212"/>
                </a:cubicBezTo>
                <a:close/>
                <a:moveTo>
                  <a:pt x="6743" y="15077"/>
                </a:moveTo>
                <a:cubicBezTo>
                  <a:pt x="6466" y="15144"/>
                  <a:pt x="6186" y="15319"/>
                  <a:pt x="5948" y="15421"/>
                </a:cubicBezTo>
                <a:cubicBezTo>
                  <a:pt x="5553" y="15649"/>
                  <a:pt x="5146" y="15807"/>
                  <a:pt x="4746" y="16038"/>
                </a:cubicBezTo>
                <a:cubicBezTo>
                  <a:pt x="4447" y="16207"/>
                  <a:pt x="4105" y="16520"/>
                  <a:pt x="3847" y="16777"/>
                </a:cubicBezTo>
                <a:cubicBezTo>
                  <a:pt x="3794" y="16788"/>
                  <a:pt x="3609" y="16999"/>
                  <a:pt x="3503" y="17168"/>
                </a:cubicBezTo>
                <a:cubicBezTo>
                  <a:pt x="3402" y="17327"/>
                  <a:pt x="3390" y="17461"/>
                  <a:pt x="3548" y="17287"/>
                </a:cubicBezTo>
                <a:cubicBezTo>
                  <a:pt x="3898" y="16762"/>
                  <a:pt x="4430" y="16398"/>
                  <a:pt x="4859" y="16094"/>
                </a:cubicBezTo>
                <a:cubicBezTo>
                  <a:pt x="5229" y="15900"/>
                  <a:pt x="5471" y="15770"/>
                  <a:pt x="5777" y="15607"/>
                </a:cubicBezTo>
                <a:cubicBezTo>
                  <a:pt x="6159" y="15406"/>
                  <a:pt x="6928" y="15108"/>
                  <a:pt x="6928" y="15026"/>
                </a:cubicBezTo>
                <a:cubicBezTo>
                  <a:pt x="6928" y="15026"/>
                  <a:pt x="6923" y="15021"/>
                  <a:pt x="6914" y="15021"/>
                </a:cubicBezTo>
                <a:cubicBezTo>
                  <a:pt x="6897" y="15026"/>
                  <a:pt x="6844" y="15032"/>
                  <a:pt x="6743" y="15077"/>
                </a:cubicBezTo>
                <a:close/>
                <a:moveTo>
                  <a:pt x="2990" y="15119"/>
                </a:moveTo>
                <a:cubicBezTo>
                  <a:pt x="3127" y="15113"/>
                  <a:pt x="3276" y="15294"/>
                  <a:pt x="3399" y="15195"/>
                </a:cubicBezTo>
                <a:cubicBezTo>
                  <a:pt x="3390" y="15062"/>
                  <a:pt x="3161" y="15012"/>
                  <a:pt x="2999" y="15012"/>
                </a:cubicBezTo>
                <a:cubicBezTo>
                  <a:pt x="2836" y="15012"/>
                  <a:pt x="2737" y="15057"/>
                  <a:pt x="2990" y="15119"/>
                </a:cubicBezTo>
                <a:close/>
                <a:moveTo>
                  <a:pt x="8318" y="15226"/>
                </a:moveTo>
                <a:cubicBezTo>
                  <a:pt x="8156" y="15305"/>
                  <a:pt x="7968" y="15437"/>
                  <a:pt x="7814" y="15545"/>
                </a:cubicBezTo>
                <a:cubicBezTo>
                  <a:pt x="7554" y="15765"/>
                  <a:pt x="7296" y="15982"/>
                  <a:pt x="7041" y="16207"/>
                </a:cubicBezTo>
                <a:cubicBezTo>
                  <a:pt x="6757" y="16424"/>
                  <a:pt x="6523" y="16773"/>
                  <a:pt x="6225" y="17008"/>
                </a:cubicBezTo>
                <a:cubicBezTo>
                  <a:pt x="5979" y="17250"/>
                  <a:pt x="5803" y="17481"/>
                  <a:pt x="5584" y="17754"/>
                </a:cubicBezTo>
                <a:cubicBezTo>
                  <a:pt x="5377" y="18056"/>
                  <a:pt x="5158" y="18380"/>
                  <a:pt x="5006" y="18744"/>
                </a:cubicBezTo>
                <a:cubicBezTo>
                  <a:pt x="4974" y="18797"/>
                  <a:pt x="5040" y="19023"/>
                  <a:pt x="5076" y="18854"/>
                </a:cubicBezTo>
                <a:cubicBezTo>
                  <a:pt x="5184" y="18488"/>
                  <a:pt x="5435" y="18262"/>
                  <a:pt x="5615" y="17938"/>
                </a:cubicBezTo>
                <a:cubicBezTo>
                  <a:pt x="6041" y="17379"/>
                  <a:pt x="6550" y="16926"/>
                  <a:pt x="7019" y="16433"/>
                </a:cubicBezTo>
                <a:cubicBezTo>
                  <a:pt x="7330" y="16176"/>
                  <a:pt x="7621" y="15889"/>
                  <a:pt x="7932" y="15643"/>
                </a:cubicBezTo>
                <a:cubicBezTo>
                  <a:pt x="8165" y="15396"/>
                  <a:pt x="8836" y="15001"/>
                  <a:pt x="8809" y="14908"/>
                </a:cubicBezTo>
                <a:cubicBezTo>
                  <a:pt x="8732" y="14893"/>
                  <a:pt x="8459" y="15108"/>
                  <a:pt x="8318" y="15226"/>
                </a:cubicBezTo>
                <a:close/>
                <a:moveTo>
                  <a:pt x="3219" y="14811"/>
                </a:moveTo>
                <a:cubicBezTo>
                  <a:pt x="3228" y="14862"/>
                  <a:pt x="3373" y="14944"/>
                  <a:pt x="3373" y="14944"/>
                </a:cubicBezTo>
                <a:cubicBezTo>
                  <a:pt x="3544" y="15021"/>
                  <a:pt x="3934" y="15186"/>
                  <a:pt x="4031" y="15052"/>
                </a:cubicBezTo>
                <a:cubicBezTo>
                  <a:pt x="3833" y="14959"/>
                  <a:pt x="3556" y="14846"/>
                  <a:pt x="3402" y="14826"/>
                </a:cubicBezTo>
                <a:cubicBezTo>
                  <a:pt x="3385" y="14806"/>
                  <a:pt x="3329" y="14749"/>
                  <a:pt x="3279" y="14755"/>
                </a:cubicBezTo>
                <a:cubicBezTo>
                  <a:pt x="3255" y="14755"/>
                  <a:pt x="3236" y="14769"/>
                  <a:pt x="3219" y="14811"/>
                </a:cubicBezTo>
                <a:close/>
                <a:moveTo>
                  <a:pt x="4387" y="15514"/>
                </a:moveTo>
                <a:cubicBezTo>
                  <a:pt x="4163" y="15514"/>
                  <a:pt x="3961" y="15911"/>
                  <a:pt x="4293" y="15658"/>
                </a:cubicBezTo>
                <a:cubicBezTo>
                  <a:pt x="4729" y="15477"/>
                  <a:pt x="5136" y="15206"/>
                  <a:pt x="5575" y="15042"/>
                </a:cubicBezTo>
                <a:cubicBezTo>
                  <a:pt x="5777" y="14964"/>
                  <a:pt x="6186" y="14811"/>
                  <a:pt x="6229" y="14688"/>
                </a:cubicBezTo>
                <a:cubicBezTo>
                  <a:pt x="5593" y="14868"/>
                  <a:pt x="4987" y="15201"/>
                  <a:pt x="4387" y="15514"/>
                </a:cubicBezTo>
                <a:close/>
                <a:moveTo>
                  <a:pt x="7309" y="14671"/>
                </a:moveTo>
                <a:cubicBezTo>
                  <a:pt x="6887" y="14764"/>
                  <a:pt x="6497" y="14970"/>
                  <a:pt x="6097" y="15133"/>
                </a:cubicBezTo>
                <a:cubicBezTo>
                  <a:pt x="5750" y="15334"/>
                  <a:pt x="5391" y="15426"/>
                  <a:pt x="5032" y="15632"/>
                </a:cubicBezTo>
                <a:cubicBezTo>
                  <a:pt x="4724" y="15832"/>
                  <a:pt x="4368" y="15993"/>
                  <a:pt x="4110" y="16244"/>
                </a:cubicBezTo>
                <a:cubicBezTo>
                  <a:pt x="3891" y="16377"/>
                  <a:pt x="3754" y="16577"/>
                  <a:pt x="3561" y="16824"/>
                </a:cubicBezTo>
                <a:cubicBezTo>
                  <a:pt x="3464" y="16892"/>
                  <a:pt x="3175" y="17383"/>
                  <a:pt x="3482" y="17086"/>
                </a:cubicBezTo>
                <a:cubicBezTo>
                  <a:pt x="3698" y="16690"/>
                  <a:pt x="4013" y="16455"/>
                  <a:pt x="4334" y="16198"/>
                </a:cubicBezTo>
                <a:cubicBezTo>
                  <a:pt x="4614" y="15996"/>
                  <a:pt x="4948" y="15858"/>
                  <a:pt x="5220" y="15683"/>
                </a:cubicBezTo>
                <a:cubicBezTo>
                  <a:pt x="5567" y="15545"/>
                  <a:pt x="5900" y="15345"/>
                  <a:pt x="6246" y="15181"/>
                </a:cubicBezTo>
                <a:cubicBezTo>
                  <a:pt x="6576" y="15042"/>
                  <a:pt x="6954" y="14893"/>
                  <a:pt x="7229" y="14800"/>
                </a:cubicBezTo>
                <a:cubicBezTo>
                  <a:pt x="7335" y="14764"/>
                  <a:pt x="7480" y="14724"/>
                  <a:pt x="7458" y="14646"/>
                </a:cubicBezTo>
                <a:cubicBezTo>
                  <a:pt x="7436" y="14640"/>
                  <a:pt x="7388" y="14646"/>
                  <a:pt x="7309" y="14671"/>
                </a:cubicBezTo>
                <a:close/>
                <a:moveTo>
                  <a:pt x="4045" y="14913"/>
                </a:moveTo>
                <a:cubicBezTo>
                  <a:pt x="4211" y="15006"/>
                  <a:pt x="4416" y="15088"/>
                  <a:pt x="4597" y="14981"/>
                </a:cubicBezTo>
                <a:cubicBezTo>
                  <a:pt x="4290" y="14913"/>
                  <a:pt x="3978" y="14662"/>
                  <a:pt x="3640" y="14631"/>
                </a:cubicBezTo>
                <a:cubicBezTo>
                  <a:pt x="3153" y="14668"/>
                  <a:pt x="3903" y="14842"/>
                  <a:pt x="4045" y="14913"/>
                </a:cubicBezTo>
                <a:close/>
                <a:moveTo>
                  <a:pt x="7954" y="14815"/>
                </a:moveTo>
                <a:cubicBezTo>
                  <a:pt x="7581" y="15015"/>
                  <a:pt x="7203" y="15221"/>
                  <a:pt x="6848" y="15463"/>
                </a:cubicBezTo>
                <a:cubicBezTo>
                  <a:pt x="6475" y="15652"/>
                  <a:pt x="6097" y="15796"/>
                  <a:pt x="5724" y="15982"/>
                </a:cubicBezTo>
                <a:cubicBezTo>
                  <a:pt x="5478" y="16080"/>
                  <a:pt x="5242" y="16193"/>
                  <a:pt x="5006" y="16342"/>
                </a:cubicBezTo>
                <a:cubicBezTo>
                  <a:pt x="4685" y="16577"/>
                  <a:pt x="4338" y="16782"/>
                  <a:pt x="4110" y="17157"/>
                </a:cubicBezTo>
                <a:cubicBezTo>
                  <a:pt x="4052" y="17199"/>
                  <a:pt x="3701" y="17842"/>
                  <a:pt x="3886" y="17645"/>
                </a:cubicBezTo>
                <a:cubicBezTo>
                  <a:pt x="4122" y="17157"/>
                  <a:pt x="4514" y="16748"/>
                  <a:pt x="4948" y="16495"/>
                </a:cubicBezTo>
                <a:cubicBezTo>
                  <a:pt x="5198" y="16342"/>
                  <a:pt x="5452" y="16218"/>
                  <a:pt x="5729" y="16114"/>
                </a:cubicBezTo>
                <a:cubicBezTo>
                  <a:pt x="6005" y="15996"/>
                  <a:pt x="6278" y="15849"/>
                  <a:pt x="6562" y="15720"/>
                </a:cubicBezTo>
                <a:cubicBezTo>
                  <a:pt x="6940" y="15550"/>
                  <a:pt x="7256" y="15330"/>
                  <a:pt x="7612" y="15119"/>
                </a:cubicBezTo>
                <a:cubicBezTo>
                  <a:pt x="7696" y="15068"/>
                  <a:pt x="8016" y="14888"/>
                  <a:pt x="8086" y="14857"/>
                </a:cubicBezTo>
                <a:cubicBezTo>
                  <a:pt x="8243" y="14780"/>
                  <a:pt x="8438" y="14728"/>
                  <a:pt x="8612" y="14693"/>
                </a:cubicBezTo>
                <a:cubicBezTo>
                  <a:pt x="8612" y="14662"/>
                  <a:pt x="8657" y="14637"/>
                  <a:pt x="8582" y="14637"/>
                </a:cubicBezTo>
                <a:cubicBezTo>
                  <a:pt x="8371" y="14662"/>
                  <a:pt x="8120" y="14733"/>
                  <a:pt x="7954" y="14815"/>
                </a:cubicBezTo>
                <a:close/>
                <a:moveTo>
                  <a:pt x="5856" y="14631"/>
                </a:moveTo>
                <a:cubicBezTo>
                  <a:pt x="5646" y="14640"/>
                  <a:pt x="5229" y="14842"/>
                  <a:pt x="5009" y="14955"/>
                </a:cubicBezTo>
                <a:cubicBezTo>
                  <a:pt x="4803" y="15062"/>
                  <a:pt x="4267" y="15334"/>
                  <a:pt x="4312" y="15452"/>
                </a:cubicBezTo>
                <a:cubicBezTo>
                  <a:pt x="4601" y="15308"/>
                  <a:pt x="5189" y="15015"/>
                  <a:pt x="5404" y="14913"/>
                </a:cubicBezTo>
                <a:cubicBezTo>
                  <a:pt x="5584" y="14862"/>
                  <a:pt x="5996" y="14657"/>
                  <a:pt x="6071" y="14589"/>
                </a:cubicBezTo>
                <a:cubicBezTo>
                  <a:pt x="6049" y="14580"/>
                  <a:pt x="6027" y="14575"/>
                  <a:pt x="6010" y="14575"/>
                </a:cubicBezTo>
                <a:cubicBezTo>
                  <a:pt x="5948" y="14580"/>
                  <a:pt x="5892" y="14631"/>
                  <a:pt x="5856" y="14631"/>
                </a:cubicBezTo>
                <a:close/>
                <a:moveTo>
                  <a:pt x="7467" y="14857"/>
                </a:moveTo>
                <a:cubicBezTo>
                  <a:pt x="7120" y="15046"/>
                  <a:pt x="6783" y="15252"/>
                  <a:pt x="6436" y="15421"/>
                </a:cubicBezTo>
                <a:cubicBezTo>
                  <a:pt x="6348" y="15477"/>
                  <a:pt x="5825" y="15725"/>
                  <a:pt x="6001" y="15776"/>
                </a:cubicBezTo>
                <a:cubicBezTo>
                  <a:pt x="6287" y="15607"/>
                  <a:pt x="6523" y="15488"/>
                  <a:pt x="6817" y="15356"/>
                </a:cubicBezTo>
                <a:cubicBezTo>
                  <a:pt x="7120" y="15212"/>
                  <a:pt x="7410" y="14975"/>
                  <a:pt x="7718" y="14826"/>
                </a:cubicBezTo>
                <a:cubicBezTo>
                  <a:pt x="7928" y="14698"/>
                  <a:pt x="8270" y="14657"/>
                  <a:pt x="8438" y="14584"/>
                </a:cubicBezTo>
                <a:cubicBezTo>
                  <a:pt x="8397" y="14507"/>
                  <a:pt x="8313" y="14549"/>
                  <a:pt x="8253" y="14553"/>
                </a:cubicBezTo>
                <a:cubicBezTo>
                  <a:pt x="7971" y="14564"/>
                  <a:pt x="7722" y="14728"/>
                  <a:pt x="7467" y="14857"/>
                </a:cubicBezTo>
                <a:close/>
                <a:moveTo>
                  <a:pt x="4153" y="14728"/>
                </a:moveTo>
                <a:cubicBezTo>
                  <a:pt x="4233" y="14744"/>
                  <a:pt x="4413" y="14846"/>
                  <a:pt x="4601" y="14877"/>
                </a:cubicBezTo>
                <a:cubicBezTo>
                  <a:pt x="4768" y="14882"/>
                  <a:pt x="4953" y="14871"/>
                  <a:pt x="5001" y="14826"/>
                </a:cubicBezTo>
                <a:cubicBezTo>
                  <a:pt x="4987" y="14789"/>
                  <a:pt x="4830" y="14789"/>
                  <a:pt x="4685" y="14755"/>
                </a:cubicBezTo>
                <a:cubicBezTo>
                  <a:pt x="4443" y="14728"/>
                  <a:pt x="4242" y="14637"/>
                  <a:pt x="4250" y="14631"/>
                </a:cubicBezTo>
                <a:cubicBezTo>
                  <a:pt x="4141" y="14553"/>
                  <a:pt x="3943" y="14471"/>
                  <a:pt x="3912" y="14482"/>
                </a:cubicBezTo>
                <a:cubicBezTo>
                  <a:pt x="3891" y="14575"/>
                  <a:pt x="4057" y="14657"/>
                  <a:pt x="4153" y="14728"/>
                </a:cubicBezTo>
                <a:close/>
                <a:moveTo>
                  <a:pt x="9753" y="14986"/>
                </a:moveTo>
                <a:cubicBezTo>
                  <a:pt x="9749" y="15217"/>
                  <a:pt x="9741" y="15443"/>
                  <a:pt x="9758" y="15452"/>
                </a:cubicBezTo>
                <a:cubicBezTo>
                  <a:pt x="9811" y="15448"/>
                  <a:pt x="9797" y="15305"/>
                  <a:pt x="9806" y="15232"/>
                </a:cubicBezTo>
                <a:cubicBezTo>
                  <a:pt x="9811" y="15144"/>
                  <a:pt x="9823" y="14826"/>
                  <a:pt x="9819" y="14688"/>
                </a:cubicBezTo>
                <a:cubicBezTo>
                  <a:pt x="9828" y="14626"/>
                  <a:pt x="9823" y="14476"/>
                  <a:pt x="9775" y="14471"/>
                </a:cubicBezTo>
                <a:cubicBezTo>
                  <a:pt x="9749" y="14471"/>
                  <a:pt x="9758" y="14749"/>
                  <a:pt x="9753" y="14986"/>
                </a:cubicBezTo>
                <a:close/>
                <a:moveTo>
                  <a:pt x="4211" y="14513"/>
                </a:moveTo>
                <a:cubicBezTo>
                  <a:pt x="4500" y="14708"/>
                  <a:pt x="4838" y="14739"/>
                  <a:pt x="5163" y="14657"/>
                </a:cubicBezTo>
                <a:cubicBezTo>
                  <a:pt x="5088" y="14553"/>
                  <a:pt x="4553" y="14640"/>
                  <a:pt x="4342" y="14425"/>
                </a:cubicBezTo>
                <a:cubicBezTo>
                  <a:pt x="4293" y="14389"/>
                  <a:pt x="4228" y="14380"/>
                  <a:pt x="4175" y="14380"/>
                </a:cubicBezTo>
                <a:cubicBezTo>
                  <a:pt x="4057" y="14384"/>
                  <a:pt x="3992" y="14467"/>
                  <a:pt x="4211" y="14513"/>
                </a:cubicBezTo>
                <a:close/>
                <a:moveTo>
                  <a:pt x="7515" y="14425"/>
                </a:moveTo>
                <a:cubicBezTo>
                  <a:pt x="7234" y="14507"/>
                  <a:pt x="6906" y="14586"/>
                  <a:pt x="6615" y="14698"/>
                </a:cubicBezTo>
                <a:cubicBezTo>
                  <a:pt x="6234" y="14848"/>
                  <a:pt x="5856" y="15021"/>
                  <a:pt x="5483" y="15186"/>
                </a:cubicBezTo>
                <a:cubicBezTo>
                  <a:pt x="5088" y="15308"/>
                  <a:pt x="4760" y="15550"/>
                  <a:pt x="4399" y="15765"/>
                </a:cubicBezTo>
                <a:cubicBezTo>
                  <a:pt x="4031" y="15945"/>
                  <a:pt x="3719" y="16187"/>
                  <a:pt x="3394" y="16449"/>
                </a:cubicBezTo>
                <a:cubicBezTo>
                  <a:pt x="3197" y="16495"/>
                  <a:pt x="2780" y="17194"/>
                  <a:pt x="3171" y="16773"/>
                </a:cubicBezTo>
                <a:cubicBezTo>
                  <a:pt x="3724" y="16249"/>
                  <a:pt x="4390" y="15931"/>
                  <a:pt x="5006" y="15525"/>
                </a:cubicBezTo>
                <a:cubicBezTo>
                  <a:pt x="5452" y="15305"/>
                  <a:pt x="5834" y="15186"/>
                  <a:pt x="6246" y="14995"/>
                </a:cubicBezTo>
                <a:cubicBezTo>
                  <a:pt x="6778" y="14775"/>
                  <a:pt x="7766" y="14425"/>
                  <a:pt x="7853" y="14389"/>
                </a:cubicBezTo>
                <a:cubicBezTo>
                  <a:pt x="7836" y="14358"/>
                  <a:pt x="7805" y="14353"/>
                  <a:pt x="7761" y="14353"/>
                </a:cubicBezTo>
                <a:cubicBezTo>
                  <a:pt x="7696" y="14364"/>
                  <a:pt x="7598" y="14400"/>
                  <a:pt x="7515" y="14425"/>
                </a:cubicBezTo>
                <a:close/>
                <a:moveTo>
                  <a:pt x="4992" y="14415"/>
                </a:moveTo>
                <a:cubicBezTo>
                  <a:pt x="4883" y="14405"/>
                  <a:pt x="4527" y="14322"/>
                  <a:pt x="4464" y="14344"/>
                </a:cubicBezTo>
                <a:cubicBezTo>
                  <a:pt x="4469" y="14415"/>
                  <a:pt x="4548" y="14431"/>
                  <a:pt x="4737" y="14502"/>
                </a:cubicBezTo>
                <a:cubicBezTo>
                  <a:pt x="5023" y="14482"/>
                  <a:pt x="5254" y="14580"/>
                  <a:pt x="5531" y="14524"/>
                </a:cubicBezTo>
                <a:cubicBezTo>
                  <a:pt x="5724" y="14482"/>
                  <a:pt x="5852" y="14389"/>
                  <a:pt x="6049" y="14420"/>
                </a:cubicBezTo>
                <a:cubicBezTo>
                  <a:pt x="6167" y="14425"/>
                  <a:pt x="6475" y="14425"/>
                  <a:pt x="6492" y="14369"/>
                </a:cubicBezTo>
                <a:cubicBezTo>
                  <a:pt x="6453" y="14318"/>
                  <a:pt x="6348" y="14349"/>
                  <a:pt x="6186" y="14353"/>
                </a:cubicBezTo>
                <a:cubicBezTo>
                  <a:pt x="6075" y="14358"/>
                  <a:pt x="5967" y="14333"/>
                  <a:pt x="5895" y="14333"/>
                </a:cubicBezTo>
                <a:cubicBezTo>
                  <a:pt x="5698" y="14344"/>
                  <a:pt x="5326" y="14493"/>
                  <a:pt x="4992" y="14415"/>
                </a:cubicBezTo>
                <a:close/>
                <a:moveTo>
                  <a:pt x="6330" y="14138"/>
                </a:moveTo>
                <a:cubicBezTo>
                  <a:pt x="6220" y="14132"/>
                  <a:pt x="6107" y="14132"/>
                  <a:pt x="5996" y="14132"/>
                </a:cubicBezTo>
                <a:cubicBezTo>
                  <a:pt x="5663" y="14138"/>
                  <a:pt x="5329" y="14158"/>
                  <a:pt x="5006" y="14209"/>
                </a:cubicBezTo>
                <a:cubicBezTo>
                  <a:pt x="4895" y="14240"/>
                  <a:pt x="4597" y="14169"/>
                  <a:pt x="4536" y="14256"/>
                </a:cubicBezTo>
                <a:cubicBezTo>
                  <a:pt x="4558" y="14307"/>
                  <a:pt x="4715" y="14307"/>
                  <a:pt x="4869" y="14322"/>
                </a:cubicBezTo>
                <a:cubicBezTo>
                  <a:pt x="4943" y="14369"/>
                  <a:pt x="5049" y="14358"/>
                  <a:pt x="5128" y="14322"/>
                </a:cubicBezTo>
                <a:cubicBezTo>
                  <a:pt x="5478" y="14302"/>
                  <a:pt x="5883" y="14240"/>
                  <a:pt x="6265" y="14251"/>
                </a:cubicBezTo>
                <a:cubicBezTo>
                  <a:pt x="6475" y="14245"/>
                  <a:pt x="6738" y="14214"/>
                  <a:pt x="6957" y="14231"/>
                </a:cubicBezTo>
                <a:cubicBezTo>
                  <a:pt x="7155" y="14245"/>
                  <a:pt x="7318" y="14307"/>
                  <a:pt x="7366" y="14293"/>
                </a:cubicBezTo>
                <a:cubicBezTo>
                  <a:pt x="7229" y="14056"/>
                  <a:pt x="6682" y="14163"/>
                  <a:pt x="6330" y="14138"/>
                </a:cubicBezTo>
                <a:close/>
                <a:moveTo>
                  <a:pt x="6220" y="13907"/>
                </a:moveTo>
                <a:cubicBezTo>
                  <a:pt x="6124" y="13901"/>
                  <a:pt x="6032" y="13901"/>
                  <a:pt x="5935" y="13907"/>
                </a:cubicBezTo>
                <a:cubicBezTo>
                  <a:pt x="5654" y="13912"/>
                  <a:pt x="5001" y="13978"/>
                  <a:pt x="4965" y="14034"/>
                </a:cubicBezTo>
                <a:cubicBezTo>
                  <a:pt x="5006" y="14127"/>
                  <a:pt x="6032" y="13958"/>
                  <a:pt x="6422" y="14014"/>
                </a:cubicBezTo>
                <a:cubicBezTo>
                  <a:pt x="6523" y="14061"/>
                  <a:pt x="6603" y="14005"/>
                  <a:pt x="6694" y="14031"/>
                </a:cubicBezTo>
                <a:cubicBezTo>
                  <a:pt x="7089" y="14065"/>
                  <a:pt x="7573" y="14143"/>
                  <a:pt x="7756" y="14214"/>
                </a:cubicBezTo>
                <a:cubicBezTo>
                  <a:pt x="7756" y="14214"/>
                  <a:pt x="7875" y="14240"/>
                  <a:pt x="7915" y="14178"/>
                </a:cubicBezTo>
                <a:cubicBezTo>
                  <a:pt x="7831" y="14087"/>
                  <a:pt x="7400" y="14034"/>
                  <a:pt x="7036" y="13958"/>
                </a:cubicBezTo>
                <a:cubicBezTo>
                  <a:pt x="6760" y="13974"/>
                  <a:pt x="6492" y="13912"/>
                  <a:pt x="6220" y="13907"/>
                </a:cubicBezTo>
                <a:close/>
                <a:moveTo>
                  <a:pt x="13873" y="13696"/>
                </a:moveTo>
                <a:cubicBezTo>
                  <a:pt x="13636" y="13712"/>
                  <a:pt x="13420" y="13912"/>
                  <a:pt x="13328" y="14178"/>
                </a:cubicBezTo>
                <a:cubicBezTo>
                  <a:pt x="13131" y="14631"/>
                  <a:pt x="13890" y="14631"/>
                  <a:pt x="14079" y="14553"/>
                </a:cubicBezTo>
                <a:cubicBezTo>
                  <a:pt x="14062" y="14322"/>
                  <a:pt x="13275" y="14467"/>
                  <a:pt x="13702" y="14174"/>
                </a:cubicBezTo>
                <a:cubicBezTo>
                  <a:pt x="14084" y="13978"/>
                  <a:pt x="14404" y="14302"/>
                  <a:pt x="14768" y="14318"/>
                </a:cubicBezTo>
                <a:cubicBezTo>
                  <a:pt x="14886" y="13865"/>
                  <a:pt x="14356" y="13665"/>
                  <a:pt x="14036" y="13716"/>
                </a:cubicBezTo>
                <a:cubicBezTo>
                  <a:pt x="13988" y="13701"/>
                  <a:pt x="13930" y="13690"/>
                  <a:pt x="13873" y="13696"/>
                </a:cubicBezTo>
                <a:close/>
                <a:moveTo>
                  <a:pt x="5514" y="13738"/>
                </a:moveTo>
                <a:cubicBezTo>
                  <a:pt x="5526" y="13763"/>
                  <a:pt x="5830" y="13814"/>
                  <a:pt x="6027" y="13774"/>
                </a:cubicBezTo>
                <a:cubicBezTo>
                  <a:pt x="6177" y="13830"/>
                  <a:pt x="6870" y="13834"/>
                  <a:pt x="7099" y="13856"/>
                </a:cubicBezTo>
                <a:cubicBezTo>
                  <a:pt x="7274" y="13845"/>
                  <a:pt x="7638" y="13938"/>
                  <a:pt x="7756" y="14000"/>
                </a:cubicBezTo>
                <a:cubicBezTo>
                  <a:pt x="7923" y="14020"/>
                  <a:pt x="8187" y="14112"/>
                  <a:pt x="8235" y="14081"/>
                </a:cubicBezTo>
                <a:cubicBezTo>
                  <a:pt x="8217" y="14020"/>
                  <a:pt x="7993" y="13918"/>
                  <a:pt x="7722" y="13850"/>
                </a:cubicBezTo>
                <a:cubicBezTo>
                  <a:pt x="7458" y="13788"/>
                  <a:pt x="7155" y="13763"/>
                  <a:pt x="6966" y="13738"/>
                </a:cubicBezTo>
                <a:cubicBezTo>
                  <a:pt x="6730" y="13747"/>
                  <a:pt x="6365" y="13659"/>
                  <a:pt x="6119" y="13665"/>
                </a:cubicBezTo>
                <a:cubicBezTo>
                  <a:pt x="6102" y="13665"/>
                  <a:pt x="6054" y="13665"/>
                  <a:pt x="5996" y="13665"/>
                </a:cubicBezTo>
                <a:cubicBezTo>
                  <a:pt x="5822" y="13665"/>
                  <a:pt x="5540" y="13676"/>
                  <a:pt x="5514" y="13738"/>
                </a:cubicBezTo>
                <a:close/>
                <a:moveTo>
                  <a:pt x="9144" y="13907"/>
                </a:moveTo>
                <a:cubicBezTo>
                  <a:pt x="9156" y="13890"/>
                  <a:pt x="9117" y="13752"/>
                  <a:pt x="9078" y="13690"/>
                </a:cubicBezTo>
                <a:cubicBezTo>
                  <a:pt x="9033" y="13665"/>
                  <a:pt x="8977" y="13577"/>
                  <a:pt x="8924" y="13583"/>
                </a:cubicBezTo>
                <a:cubicBezTo>
                  <a:pt x="8903" y="13588"/>
                  <a:pt x="9108" y="13918"/>
                  <a:pt x="9144" y="13907"/>
                </a:cubicBezTo>
                <a:close/>
                <a:moveTo>
                  <a:pt x="8744" y="13721"/>
                </a:moveTo>
                <a:cubicBezTo>
                  <a:pt x="8787" y="13738"/>
                  <a:pt x="8876" y="13921"/>
                  <a:pt x="8932" y="13861"/>
                </a:cubicBezTo>
                <a:cubicBezTo>
                  <a:pt x="8915" y="13774"/>
                  <a:pt x="8854" y="13656"/>
                  <a:pt x="8787" y="13599"/>
                </a:cubicBezTo>
                <a:cubicBezTo>
                  <a:pt x="8775" y="13532"/>
                  <a:pt x="8665" y="13485"/>
                  <a:pt x="8652" y="13485"/>
                </a:cubicBezTo>
                <a:cubicBezTo>
                  <a:pt x="8630" y="13543"/>
                  <a:pt x="8691" y="13650"/>
                  <a:pt x="8744" y="13721"/>
                </a:cubicBezTo>
                <a:close/>
                <a:moveTo>
                  <a:pt x="5870" y="13537"/>
                </a:moveTo>
                <a:cubicBezTo>
                  <a:pt x="5887" y="13619"/>
                  <a:pt x="6791" y="13552"/>
                  <a:pt x="7229" y="13676"/>
                </a:cubicBezTo>
                <a:cubicBezTo>
                  <a:pt x="7260" y="13665"/>
                  <a:pt x="7581" y="13707"/>
                  <a:pt x="7682" y="13727"/>
                </a:cubicBezTo>
                <a:cubicBezTo>
                  <a:pt x="7744" y="13707"/>
                  <a:pt x="8380" y="14061"/>
                  <a:pt x="8525" y="13983"/>
                </a:cubicBezTo>
                <a:cubicBezTo>
                  <a:pt x="8441" y="13896"/>
                  <a:pt x="8077" y="13768"/>
                  <a:pt x="7875" y="13687"/>
                </a:cubicBezTo>
                <a:cubicBezTo>
                  <a:pt x="7638" y="13634"/>
                  <a:pt x="6861" y="13515"/>
                  <a:pt x="6492" y="13495"/>
                </a:cubicBezTo>
                <a:cubicBezTo>
                  <a:pt x="6439" y="13495"/>
                  <a:pt x="6383" y="13495"/>
                  <a:pt x="6321" y="13495"/>
                </a:cubicBezTo>
                <a:cubicBezTo>
                  <a:pt x="6142" y="13495"/>
                  <a:pt x="5957" y="13501"/>
                  <a:pt x="5870" y="13537"/>
                </a:cubicBezTo>
                <a:close/>
                <a:moveTo>
                  <a:pt x="6388" y="13301"/>
                </a:moveTo>
                <a:cubicBezTo>
                  <a:pt x="6391" y="13377"/>
                  <a:pt x="6502" y="13383"/>
                  <a:pt x="6593" y="13377"/>
                </a:cubicBezTo>
                <a:cubicBezTo>
                  <a:pt x="7005" y="13434"/>
                  <a:pt x="7152" y="13428"/>
                  <a:pt x="7152" y="13428"/>
                </a:cubicBezTo>
                <a:cubicBezTo>
                  <a:pt x="7253" y="13470"/>
                  <a:pt x="7669" y="13521"/>
                  <a:pt x="7747" y="13546"/>
                </a:cubicBezTo>
                <a:cubicBezTo>
                  <a:pt x="7884" y="13521"/>
                  <a:pt x="8214" y="13788"/>
                  <a:pt x="8318" y="13743"/>
                </a:cubicBezTo>
                <a:cubicBezTo>
                  <a:pt x="8248" y="13537"/>
                  <a:pt x="7621" y="13444"/>
                  <a:pt x="7318" y="13372"/>
                </a:cubicBezTo>
                <a:cubicBezTo>
                  <a:pt x="7190" y="13368"/>
                  <a:pt x="6949" y="13315"/>
                  <a:pt x="6791" y="13321"/>
                </a:cubicBezTo>
                <a:cubicBezTo>
                  <a:pt x="6690" y="13321"/>
                  <a:pt x="6545" y="13295"/>
                  <a:pt x="6453" y="13295"/>
                </a:cubicBezTo>
                <a:cubicBezTo>
                  <a:pt x="6432" y="13295"/>
                  <a:pt x="6410" y="13290"/>
                  <a:pt x="6388" y="13301"/>
                </a:cubicBezTo>
                <a:close/>
                <a:moveTo>
                  <a:pt x="8419" y="13537"/>
                </a:moveTo>
                <a:cubicBezTo>
                  <a:pt x="8481" y="13557"/>
                  <a:pt x="8568" y="13778"/>
                  <a:pt x="8648" y="13721"/>
                </a:cubicBezTo>
                <a:cubicBezTo>
                  <a:pt x="8546" y="13521"/>
                  <a:pt x="8489" y="13394"/>
                  <a:pt x="8371" y="13341"/>
                </a:cubicBezTo>
                <a:cubicBezTo>
                  <a:pt x="8305" y="13275"/>
                  <a:pt x="8147" y="13197"/>
                  <a:pt x="8077" y="13197"/>
                </a:cubicBezTo>
                <a:cubicBezTo>
                  <a:pt x="8077" y="13281"/>
                  <a:pt x="8337" y="13399"/>
                  <a:pt x="8419" y="13537"/>
                </a:cubicBezTo>
                <a:close/>
                <a:moveTo>
                  <a:pt x="7046" y="13141"/>
                </a:moveTo>
                <a:cubicBezTo>
                  <a:pt x="6976" y="13141"/>
                  <a:pt x="6906" y="13137"/>
                  <a:pt x="6834" y="13137"/>
                </a:cubicBezTo>
                <a:cubicBezTo>
                  <a:pt x="6778" y="13137"/>
                  <a:pt x="6730" y="13141"/>
                  <a:pt x="6704" y="13171"/>
                </a:cubicBezTo>
                <a:cubicBezTo>
                  <a:pt x="6708" y="13193"/>
                  <a:pt x="6883" y="13233"/>
                  <a:pt x="6988" y="13213"/>
                </a:cubicBezTo>
                <a:cubicBezTo>
                  <a:pt x="7099" y="13224"/>
                  <a:pt x="7234" y="13224"/>
                  <a:pt x="7361" y="13244"/>
                </a:cubicBezTo>
                <a:cubicBezTo>
                  <a:pt x="7463" y="13259"/>
                  <a:pt x="7648" y="13295"/>
                  <a:pt x="7814" y="13341"/>
                </a:cubicBezTo>
                <a:cubicBezTo>
                  <a:pt x="7990" y="13394"/>
                  <a:pt x="8173" y="13537"/>
                  <a:pt x="8240" y="13501"/>
                </a:cubicBezTo>
                <a:cubicBezTo>
                  <a:pt x="8183" y="13372"/>
                  <a:pt x="7840" y="13264"/>
                  <a:pt x="7840" y="13264"/>
                </a:cubicBezTo>
                <a:cubicBezTo>
                  <a:pt x="7576" y="13182"/>
                  <a:pt x="7309" y="13162"/>
                  <a:pt x="7046" y="13141"/>
                </a:cubicBezTo>
                <a:close/>
                <a:moveTo>
                  <a:pt x="6273" y="13106"/>
                </a:moveTo>
                <a:cubicBezTo>
                  <a:pt x="5914" y="13244"/>
                  <a:pt x="5545" y="13424"/>
                  <a:pt x="5211" y="13603"/>
                </a:cubicBezTo>
                <a:cubicBezTo>
                  <a:pt x="4852" y="13687"/>
                  <a:pt x="4548" y="13952"/>
                  <a:pt x="4184" y="14051"/>
                </a:cubicBezTo>
                <a:cubicBezTo>
                  <a:pt x="3802" y="14183"/>
                  <a:pt x="3438" y="14446"/>
                  <a:pt x="3043" y="14584"/>
                </a:cubicBezTo>
                <a:cubicBezTo>
                  <a:pt x="2894" y="14755"/>
                  <a:pt x="2513" y="14811"/>
                  <a:pt x="2477" y="15015"/>
                </a:cubicBezTo>
                <a:cubicBezTo>
                  <a:pt x="2542" y="15006"/>
                  <a:pt x="2595" y="14955"/>
                  <a:pt x="2662" y="14950"/>
                </a:cubicBezTo>
                <a:cubicBezTo>
                  <a:pt x="2937" y="14713"/>
                  <a:pt x="3223" y="14589"/>
                  <a:pt x="3544" y="14471"/>
                </a:cubicBezTo>
                <a:cubicBezTo>
                  <a:pt x="3891" y="14302"/>
                  <a:pt x="4219" y="14122"/>
                  <a:pt x="4565" y="13958"/>
                </a:cubicBezTo>
                <a:cubicBezTo>
                  <a:pt x="4890" y="13887"/>
                  <a:pt x="5203" y="13656"/>
                  <a:pt x="5531" y="13563"/>
                </a:cubicBezTo>
                <a:cubicBezTo>
                  <a:pt x="5750" y="13403"/>
                  <a:pt x="5996" y="13321"/>
                  <a:pt x="6251" y="13208"/>
                </a:cubicBezTo>
                <a:cubicBezTo>
                  <a:pt x="6449" y="13188"/>
                  <a:pt x="6545" y="13039"/>
                  <a:pt x="6449" y="13039"/>
                </a:cubicBezTo>
                <a:cubicBezTo>
                  <a:pt x="6405" y="13044"/>
                  <a:pt x="6352" y="13059"/>
                  <a:pt x="6273" y="13106"/>
                </a:cubicBezTo>
                <a:close/>
                <a:moveTo>
                  <a:pt x="11806" y="13008"/>
                </a:moveTo>
                <a:cubicBezTo>
                  <a:pt x="11647" y="13075"/>
                  <a:pt x="11145" y="13188"/>
                  <a:pt x="11235" y="13352"/>
                </a:cubicBezTo>
                <a:cubicBezTo>
                  <a:pt x="11556" y="13399"/>
                  <a:pt x="11915" y="13630"/>
                  <a:pt x="12223" y="13563"/>
                </a:cubicBezTo>
                <a:cubicBezTo>
                  <a:pt x="12459" y="13594"/>
                  <a:pt x="13237" y="13630"/>
                  <a:pt x="12810" y="13121"/>
                </a:cubicBezTo>
                <a:cubicBezTo>
                  <a:pt x="12705" y="12951"/>
                  <a:pt x="12565" y="12906"/>
                  <a:pt x="12411" y="12915"/>
                </a:cubicBezTo>
                <a:cubicBezTo>
                  <a:pt x="12213" y="12920"/>
                  <a:pt x="11994" y="13013"/>
                  <a:pt x="11806" y="13008"/>
                </a:cubicBezTo>
                <a:close/>
                <a:moveTo>
                  <a:pt x="396" y="12757"/>
                </a:moveTo>
                <a:cubicBezTo>
                  <a:pt x="343" y="12828"/>
                  <a:pt x="423" y="13732"/>
                  <a:pt x="555" y="13352"/>
                </a:cubicBezTo>
                <a:cubicBezTo>
                  <a:pt x="603" y="13171"/>
                  <a:pt x="639" y="12706"/>
                  <a:pt x="480" y="12715"/>
                </a:cubicBezTo>
                <a:cubicBezTo>
                  <a:pt x="454" y="12720"/>
                  <a:pt x="427" y="12731"/>
                  <a:pt x="396" y="12757"/>
                </a:cubicBezTo>
                <a:close/>
                <a:moveTo>
                  <a:pt x="858" y="11513"/>
                </a:moveTo>
                <a:cubicBezTo>
                  <a:pt x="586" y="11908"/>
                  <a:pt x="673" y="12453"/>
                  <a:pt x="861" y="12875"/>
                </a:cubicBezTo>
                <a:cubicBezTo>
                  <a:pt x="892" y="13219"/>
                  <a:pt x="752" y="13659"/>
                  <a:pt x="911" y="13989"/>
                </a:cubicBezTo>
                <a:cubicBezTo>
                  <a:pt x="1179" y="13856"/>
                  <a:pt x="1432" y="13485"/>
                  <a:pt x="1617" y="13352"/>
                </a:cubicBezTo>
                <a:cubicBezTo>
                  <a:pt x="1704" y="13690"/>
                  <a:pt x="1521" y="13958"/>
                  <a:pt x="1494" y="14231"/>
                </a:cubicBezTo>
                <a:cubicBezTo>
                  <a:pt x="1564" y="14318"/>
                  <a:pt x="1726" y="14549"/>
                  <a:pt x="1827" y="14415"/>
                </a:cubicBezTo>
                <a:cubicBezTo>
                  <a:pt x="2087" y="14231"/>
                  <a:pt x="2332" y="14220"/>
                  <a:pt x="2605" y="14014"/>
                </a:cubicBezTo>
                <a:cubicBezTo>
                  <a:pt x="2381" y="13969"/>
                  <a:pt x="2222" y="13834"/>
                  <a:pt x="2161" y="14127"/>
                </a:cubicBezTo>
                <a:cubicBezTo>
                  <a:pt x="1749" y="14338"/>
                  <a:pt x="1709" y="13788"/>
                  <a:pt x="1771" y="13465"/>
                </a:cubicBezTo>
                <a:cubicBezTo>
                  <a:pt x="1846" y="12951"/>
                  <a:pt x="1297" y="12740"/>
                  <a:pt x="1182" y="13255"/>
                </a:cubicBezTo>
                <a:cubicBezTo>
                  <a:pt x="1112" y="13839"/>
                  <a:pt x="923" y="12988"/>
                  <a:pt x="1200" y="12864"/>
                </a:cubicBezTo>
                <a:cubicBezTo>
                  <a:pt x="1451" y="12565"/>
                  <a:pt x="1231" y="12058"/>
                  <a:pt x="1552" y="11739"/>
                </a:cubicBezTo>
                <a:cubicBezTo>
                  <a:pt x="1713" y="11533"/>
                  <a:pt x="2342" y="10922"/>
                  <a:pt x="1779" y="10896"/>
                </a:cubicBezTo>
                <a:cubicBezTo>
                  <a:pt x="1731" y="10887"/>
                  <a:pt x="1678" y="10882"/>
                  <a:pt x="1629" y="10882"/>
                </a:cubicBezTo>
                <a:cubicBezTo>
                  <a:pt x="1283" y="10871"/>
                  <a:pt x="959" y="11091"/>
                  <a:pt x="858" y="11513"/>
                </a:cubicBezTo>
                <a:close/>
                <a:moveTo>
                  <a:pt x="8029" y="10713"/>
                </a:moveTo>
                <a:cubicBezTo>
                  <a:pt x="7752" y="10738"/>
                  <a:pt x="7046" y="10958"/>
                  <a:pt x="7498" y="11339"/>
                </a:cubicBezTo>
                <a:cubicBezTo>
                  <a:pt x="7756" y="11621"/>
                  <a:pt x="8305" y="11328"/>
                  <a:pt x="8441" y="11503"/>
                </a:cubicBezTo>
                <a:cubicBezTo>
                  <a:pt x="8310" y="11688"/>
                  <a:pt x="8903" y="11313"/>
                  <a:pt x="8643" y="11666"/>
                </a:cubicBezTo>
                <a:cubicBezTo>
                  <a:pt x="8327" y="11826"/>
                  <a:pt x="8024" y="11796"/>
                  <a:pt x="7696" y="11908"/>
                </a:cubicBezTo>
                <a:cubicBezTo>
                  <a:pt x="7253" y="12001"/>
                  <a:pt x="6813" y="11812"/>
                  <a:pt x="6374" y="11908"/>
                </a:cubicBezTo>
                <a:cubicBezTo>
                  <a:pt x="5439" y="12458"/>
                  <a:pt x="4558" y="13131"/>
                  <a:pt x="3618" y="13681"/>
                </a:cubicBezTo>
                <a:cubicBezTo>
                  <a:pt x="3500" y="13834"/>
                  <a:pt x="2824" y="14045"/>
                  <a:pt x="3132" y="14214"/>
                </a:cubicBezTo>
                <a:cubicBezTo>
                  <a:pt x="3223" y="14178"/>
                  <a:pt x="3298" y="14107"/>
                  <a:pt x="3380" y="14056"/>
                </a:cubicBezTo>
                <a:cubicBezTo>
                  <a:pt x="3674" y="13814"/>
                  <a:pt x="4035" y="13743"/>
                  <a:pt x="4351" y="13557"/>
                </a:cubicBezTo>
                <a:cubicBezTo>
                  <a:pt x="5158" y="13101"/>
                  <a:pt x="6005" y="12807"/>
                  <a:pt x="6834" y="12422"/>
                </a:cubicBezTo>
                <a:cubicBezTo>
                  <a:pt x="7287" y="12504"/>
                  <a:pt x="7655" y="11826"/>
                  <a:pt x="8043" y="12303"/>
                </a:cubicBezTo>
                <a:cubicBezTo>
                  <a:pt x="8445" y="12474"/>
                  <a:pt x="8809" y="12078"/>
                  <a:pt x="9175" y="11956"/>
                </a:cubicBezTo>
                <a:cubicBezTo>
                  <a:pt x="9503" y="11754"/>
                  <a:pt x="9560" y="11231"/>
                  <a:pt x="9298" y="10989"/>
                </a:cubicBezTo>
                <a:cubicBezTo>
                  <a:pt x="8884" y="10835"/>
                  <a:pt x="8761" y="10789"/>
                  <a:pt x="8029" y="10713"/>
                </a:cubicBezTo>
                <a:close/>
                <a:moveTo>
                  <a:pt x="9433" y="9794"/>
                </a:moveTo>
                <a:cubicBezTo>
                  <a:pt x="9052" y="9599"/>
                  <a:pt x="8758" y="10005"/>
                  <a:pt x="8349" y="9979"/>
                </a:cubicBezTo>
                <a:cubicBezTo>
                  <a:pt x="8274" y="10030"/>
                  <a:pt x="8183" y="9999"/>
                  <a:pt x="8103" y="9994"/>
                </a:cubicBezTo>
                <a:cubicBezTo>
                  <a:pt x="7879" y="9728"/>
                  <a:pt x="8441" y="9630"/>
                  <a:pt x="8635" y="9650"/>
                </a:cubicBezTo>
                <a:cubicBezTo>
                  <a:pt x="8753" y="9624"/>
                  <a:pt x="9055" y="9528"/>
                  <a:pt x="9262" y="9528"/>
                </a:cubicBezTo>
                <a:cubicBezTo>
                  <a:pt x="9416" y="9533"/>
                  <a:pt x="9521" y="9593"/>
                  <a:pt x="9433" y="9794"/>
                </a:cubicBezTo>
                <a:close/>
                <a:moveTo>
                  <a:pt x="15746" y="10056"/>
                </a:moveTo>
                <a:cubicBezTo>
                  <a:pt x="15848" y="9881"/>
                  <a:pt x="15939" y="9562"/>
                  <a:pt x="15746" y="9424"/>
                </a:cubicBezTo>
                <a:cubicBezTo>
                  <a:pt x="15708" y="9424"/>
                  <a:pt x="15664" y="9460"/>
                  <a:pt x="15606" y="9559"/>
                </a:cubicBezTo>
                <a:cubicBezTo>
                  <a:pt x="15291" y="9759"/>
                  <a:pt x="14930" y="9886"/>
                  <a:pt x="14778" y="10303"/>
                </a:cubicBezTo>
                <a:cubicBezTo>
                  <a:pt x="14684" y="10738"/>
                  <a:pt x="14655" y="11159"/>
                  <a:pt x="14645" y="11584"/>
                </a:cubicBezTo>
                <a:cubicBezTo>
                  <a:pt x="14677" y="11796"/>
                  <a:pt x="14285" y="12534"/>
                  <a:pt x="14684" y="12181"/>
                </a:cubicBezTo>
                <a:cubicBezTo>
                  <a:pt x="14908" y="11939"/>
                  <a:pt x="14935" y="11353"/>
                  <a:pt x="15295" y="11488"/>
                </a:cubicBezTo>
                <a:cubicBezTo>
                  <a:pt x="15650" y="11497"/>
                  <a:pt x="15467" y="12165"/>
                  <a:pt x="15198" y="12094"/>
                </a:cubicBezTo>
                <a:cubicBezTo>
                  <a:pt x="14821" y="12272"/>
                  <a:pt x="14838" y="12833"/>
                  <a:pt x="14667" y="13208"/>
                </a:cubicBezTo>
                <a:cubicBezTo>
                  <a:pt x="14645" y="13403"/>
                  <a:pt x="14886" y="13141"/>
                  <a:pt x="14852" y="13126"/>
                </a:cubicBezTo>
                <a:cubicBezTo>
                  <a:pt x="15075" y="13131"/>
                  <a:pt x="15303" y="12884"/>
                  <a:pt x="15523" y="12731"/>
                </a:cubicBezTo>
                <a:cubicBezTo>
                  <a:pt x="15756" y="12509"/>
                  <a:pt x="15896" y="12320"/>
                  <a:pt x="15645" y="12120"/>
                </a:cubicBezTo>
                <a:cubicBezTo>
                  <a:pt x="15549" y="11575"/>
                  <a:pt x="16524" y="11806"/>
                  <a:pt x="16225" y="12247"/>
                </a:cubicBezTo>
                <a:cubicBezTo>
                  <a:pt x="16033" y="12556"/>
                  <a:pt x="15905" y="12937"/>
                  <a:pt x="15667" y="13208"/>
                </a:cubicBezTo>
                <a:cubicBezTo>
                  <a:pt x="15537" y="13419"/>
                  <a:pt x="14925" y="13552"/>
                  <a:pt x="15115" y="13799"/>
                </a:cubicBezTo>
                <a:cubicBezTo>
                  <a:pt x="15277" y="13887"/>
                  <a:pt x="15479" y="13974"/>
                  <a:pt x="15655" y="13918"/>
                </a:cubicBezTo>
                <a:cubicBezTo>
                  <a:pt x="15987" y="13656"/>
                  <a:pt x="16339" y="13352"/>
                  <a:pt x="16449" y="12869"/>
                </a:cubicBezTo>
                <a:cubicBezTo>
                  <a:pt x="16577" y="12627"/>
                  <a:pt x="16146" y="13095"/>
                  <a:pt x="16120" y="12762"/>
                </a:cubicBezTo>
                <a:cubicBezTo>
                  <a:pt x="16382" y="12587"/>
                  <a:pt x="16791" y="12438"/>
                  <a:pt x="16603" y="11965"/>
                </a:cubicBezTo>
                <a:cubicBezTo>
                  <a:pt x="16726" y="11513"/>
                  <a:pt x="16435" y="11082"/>
                  <a:pt x="16233" y="10795"/>
                </a:cubicBezTo>
                <a:cubicBezTo>
                  <a:pt x="15936" y="10542"/>
                  <a:pt x="15541" y="11040"/>
                  <a:pt x="15272" y="10800"/>
                </a:cubicBezTo>
                <a:cubicBezTo>
                  <a:pt x="15515" y="10563"/>
                  <a:pt x="15435" y="10174"/>
                  <a:pt x="15746" y="10056"/>
                </a:cubicBezTo>
                <a:close/>
                <a:moveTo>
                  <a:pt x="955" y="9275"/>
                </a:moveTo>
                <a:cubicBezTo>
                  <a:pt x="616" y="9328"/>
                  <a:pt x="76" y="9486"/>
                  <a:pt x="194" y="10016"/>
                </a:cubicBezTo>
                <a:cubicBezTo>
                  <a:pt x="261" y="10656"/>
                  <a:pt x="714" y="10283"/>
                  <a:pt x="832" y="9903"/>
                </a:cubicBezTo>
                <a:cubicBezTo>
                  <a:pt x="1056" y="9846"/>
                  <a:pt x="787" y="10343"/>
                  <a:pt x="690" y="10461"/>
                </a:cubicBezTo>
                <a:cubicBezTo>
                  <a:pt x="445" y="10753"/>
                  <a:pt x="76" y="10927"/>
                  <a:pt x="32" y="11406"/>
                </a:cubicBezTo>
                <a:cubicBezTo>
                  <a:pt x="-64" y="11801"/>
                  <a:pt x="54" y="11939"/>
                  <a:pt x="384" y="11790"/>
                </a:cubicBezTo>
                <a:cubicBezTo>
                  <a:pt x="673" y="11432"/>
                  <a:pt x="555" y="10927"/>
                  <a:pt x="914" y="10656"/>
                </a:cubicBezTo>
                <a:cubicBezTo>
                  <a:pt x="933" y="10360"/>
                  <a:pt x="1388" y="9717"/>
                  <a:pt x="959" y="9655"/>
                </a:cubicBezTo>
                <a:cubicBezTo>
                  <a:pt x="950" y="9542"/>
                  <a:pt x="1196" y="9275"/>
                  <a:pt x="1042" y="9266"/>
                </a:cubicBezTo>
                <a:cubicBezTo>
                  <a:pt x="1025" y="9266"/>
                  <a:pt x="998" y="9266"/>
                  <a:pt x="955" y="9275"/>
                </a:cubicBezTo>
                <a:close/>
                <a:moveTo>
                  <a:pt x="10451" y="9302"/>
                </a:moveTo>
                <a:cubicBezTo>
                  <a:pt x="10521" y="9635"/>
                  <a:pt x="10632" y="10128"/>
                  <a:pt x="10789" y="10441"/>
                </a:cubicBezTo>
                <a:cubicBezTo>
                  <a:pt x="10591" y="10773"/>
                  <a:pt x="10074" y="10609"/>
                  <a:pt x="9859" y="10953"/>
                </a:cubicBezTo>
                <a:cubicBezTo>
                  <a:pt x="9710" y="11452"/>
                  <a:pt x="9972" y="11990"/>
                  <a:pt x="10447" y="11956"/>
                </a:cubicBezTo>
                <a:cubicBezTo>
                  <a:pt x="10846" y="11959"/>
                  <a:pt x="11224" y="11719"/>
                  <a:pt x="11560" y="11493"/>
                </a:cubicBezTo>
                <a:cubicBezTo>
                  <a:pt x="11912" y="11435"/>
                  <a:pt x="11779" y="10589"/>
                  <a:pt x="12157" y="10922"/>
                </a:cubicBezTo>
                <a:cubicBezTo>
                  <a:pt x="12013" y="11282"/>
                  <a:pt x="11604" y="11821"/>
                  <a:pt x="11915" y="12187"/>
                </a:cubicBezTo>
                <a:cubicBezTo>
                  <a:pt x="12350" y="12269"/>
                  <a:pt x="11806" y="12818"/>
                  <a:pt x="11644" y="12396"/>
                </a:cubicBezTo>
                <a:cubicBezTo>
                  <a:pt x="11322" y="12027"/>
                  <a:pt x="10952" y="12212"/>
                  <a:pt x="10557" y="12227"/>
                </a:cubicBezTo>
                <a:cubicBezTo>
                  <a:pt x="10196" y="12252"/>
                  <a:pt x="9854" y="12278"/>
                  <a:pt x="9495" y="12289"/>
                </a:cubicBezTo>
                <a:cubicBezTo>
                  <a:pt x="9170" y="12160"/>
                  <a:pt x="8445" y="12627"/>
                  <a:pt x="9033" y="12864"/>
                </a:cubicBezTo>
                <a:cubicBezTo>
                  <a:pt x="9433" y="12940"/>
                  <a:pt x="9864" y="12807"/>
                  <a:pt x="10245" y="12982"/>
                </a:cubicBezTo>
                <a:cubicBezTo>
                  <a:pt x="10509" y="12900"/>
                  <a:pt x="10811" y="13044"/>
                  <a:pt x="11056" y="13002"/>
                </a:cubicBezTo>
                <a:cubicBezTo>
                  <a:pt x="11332" y="12757"/>
                  <a:pt x="11828" y="12946"/>
                  <a:pt x="12122" y="12633"/>
                </a:cubicBezTo>
                <a:cubicBezTo>
                  <a:pt x="12411" y="12520"/>
                  <a:pt x="12227" y="12021"/>
                  <a:pt x="12601" y="12012"/>
                </a:cubicBezTo>
                <a:cubicBezTo>
                  <a:pt x="12832" y="11765"/>
                  <a:pt x="13118" y="11575"/>
                  <a:pt x="13249" y="11251"/>
                </a:cubicBezTo>
                <a:cubicBezTo>
                  <a:pt x="13487" y="10887"/>
                  <a:pt x="13369" y="11785"/>
                  <a:pt x="13193" y="11894"/>
                </a:cubicBezTo>
                <a:cubicBezTo>
                  <a:pt x="12969" y="12190"/>
                  <a:pt x="12842" y="12977"/>
                  <a:pt x="13372" y="12822"/>
                </a:cubicBezTo>
                <a:cubicBezTo>
                  <a:pt x="13702" y="12591"/>
                  <a:pt x="14198" y="12664"/>
                  <a:pt x="14263" y="12072"/>
                </a:cubicBezTo>
                <a:cubicBezTo>
                  <a:pt x="14359" y="11641"/>
                  <a:pt x="14422" y="11128"/>
                  <a:pt x="14193" y="10744"/>
                </a:cubicBezTo>
                <a:cubicBezTo>
                  <a:pt x="13882" y="11051"/>
                  <a:pt x="14118" y="10092"/>
                  <a:pt x="13711" y="10123"/>
                </a:cubicBezTo>
                <a:cubicBezTo>
                  <a:pt x="13465" y="9903"/>
                  <a:pt x="13232" y="10143"/>
                  <a:pt x="13456" y="10421"/>
                </a:cubicBezTo>
                <a:cubicBezTo>
                  <a:pt x="13280" y="10953"/>
                  <a:pt x="13198" y="10185"/>
                  <a:pt x="13140" y="9979"/>
                </a:cubicBezTo>
                <a:cubicBezTo>
                  <a:pt x="12996" y="9568"/>
                  <a:pt x="12635" y="9235"/>
                  <a:pt x="12249" y="9419"/>
                </a:cubicBezTo>
                <a:cubicBezTo>
                  <a:pt x="11938" y="9471"/>
                  <a:pt x="11714" y="9810"/>
                  <a:pt x="11902" y="10159"/>
                </a:cubicBezTo>
                <a:cubicBezTo>
                  <a:pt x="11989" y="10329"/>
                  <a:pt x="12109" y="10860"/>
                  <a:pt x="11837" y="10507"/>
                </a:cubicBezTo>
                <a:cubicBezTo>
                  <a:pt x="11608" y="10128"/>
                  <a:pt x="11630" y="9548"/>
                  <a:pt x="11314" y="9240"/>
                </a:cubicBezTo>
                <a:cubicBezTo>
                  <a:pt x="11193" y="9142"/>
                  <a:pt x="11022" y="9080"/>
                  <a:pt x="10856" y="9086"/>
                </a:cubicBezTo>
                <a:cubicBezTo>
                  <a:pt x="10692" y="9086"/>
                  <a:pt x="10535" y="9147"/>
                  <a:pt x="10451" y="9302"/>
                </a:cubicBezTo>
                <a:close/>
                <a:moveTo>
                  <a:pt x="1371" y="9692"/>
                </a:moveTo>
                <a:cubicBezTo>
                  <a:pt x="1340" y="10278"/>
                  <a:pt x="1699" y="10882"/>
                  <a:pt x="2253" y="10685"/>
                </a:cubicBezTo>
                <a:cubicBezTo>
                  <a:pt x="2499" y="10769"/>
                  <a:pt x="2687" y="10148"/>
                  <a:pt x="2706" y="10651"/>
                </a:cubicBezTo>
                <a:cubicBezTo>
                  <a:pt x="2516" y="10989"/>
                  <a:pt x="2578" y="11595"/>
                  <a:pt x="3034" y="11503"/>
                </a:cubicBezTo>
                <a:lnTo>
                  <a:pt x="3139" y="11435"/>
                </a:lnTo>
                <a:cubicBezTo>
                  <a:pt x="3223" y="11102"/>
                  <a:pt x="3311" y="10840"/>
                  <a:pt x="3556" y="10629"/>
                </a:cubicBezTo>
                <a:cubicBezTo>
                  <a:pt x="3785" y="10267"/>
                  <a:pt x="3850" y="9748"/>
                  <a:pt x="3640" y="9384"/>
                </a:cubicBezTo>
                <a:cubicBezTo>
                  <a:pt x="3368" y="9162"/>
                  <a:pt x="2934" y="8900"/>
                  <a:pt x="2754" y="9373"/>
                </a:cubicBezTo>
                <a:cubicBezTo>
                  <a:pt x="2468" y="9573"/>
                  <a:pt x="2657" y="10411"/>
                  <a:pt x="2390" y="10411"/>
                </a:cubicBezTo>
                <a:cubicBezTo>
                  <a:pt x="2424" y="10005"/>
                  <a:pt x="2482" y="9522"/>
                  <a:pt x="2188" y="9224"/>
                </a:cubicBezTo>
                <a:cubicBezTo>
                  <a:pt x="2108" y="9071"/>
                  <a:pt x="1986" y="9004"/>
                  <a:pt x="1858" y="9004"/>
                </a:cubicBezTo>
                <a:cubicBezTo>
                  <a:pt x="1569" y="9004"/>
                  <a:pt x="1270" y="9322"/>
                  <a:pt x="1371" y="9692"/>
                </a:cubicBezTo>
                <a:close/>
                <a:moveTo>
                  <a:pt x="19294" y="8705"/>
                </a:moveTo>
                <a:cubicBezTo>
                  <a:pt x="19284" y="8705"/>
                  <a:pt x="19248" y="8705"/>
                  <a:pt x="19245" y="8705"/>
                </a:cubicBezTo>
                <a:cubicBezTo>
                  <a:pt x="18981" y="8736"/>
                  <a:pt x="18762" y="9559"/>
                  <a:pt x="18617" y="8900"/>
                </a:cubicBezTo>
                <a:cubicBezTo>
                  <a:pt x="18235" y="8865"/>
                  <a:pt x="18231" y="9579"/>
                  <a:pt x="18555" y="9533"/>
                </a:cubicBezTo>
                <a:cubicBezTo>
                  <a:pt x="18600" y="9302"/>
                  <a:pt x="18819" y="9215"/>
                  <a:pt x="18832" y="9528"/>
                </a:cubicBezTo>
                <a:cubicBezTo>
                  <a:pt x="18942" y="9655"/>
                  <a:pt x="19171" y="9799"/>
                  <a:pt x="19306" y="9650"/>
                </a:cubicBezTo>
                <a:cubicBezTo>
                  <a:pt x="19600" y="9430"/>
                  <a:pt x="19732" y="8829"/>
                  <a:pt x="19294" y="8705"/>
                </a:cubicBezTo>
                <a:close/>
                <a:moveTo>
                  <a:pt x="18863" y="8731"/>
                </a:moveTo>
                <a:cubicBezTo>
                  <a:pt x="18894" y="8587"/>
                  <a:pt x="18858" y="8536"/>
                  <a:pt x="18810" y="8536"/>
                </a:cubicBezTo>
                <a:cubicBezTo>
                  <a:pt x="18723" y="8536"/>
                  <a:pt x="18600" y="8711"/>
                  <a:pt x="18863" y="8731"/>
                </a:cubicBezTo>
                <a:close/>
                <a:moveTo>
                  <a:pt x="13118" y="8115"/>
                </a:moveTo>
                <a:cubicBezTo>
                  <a:pt x="13193" y="8172"/>
                  <a:pt x="12960" y="8423"/>
                  <a:pt x="13135" y="8578"/>
                </a:cubicBezTo>
                <a:cubicBezTo>
                  <a:pt x="13114" y="8854"/>
                  <a:pt x="13386" y="9024"/>
                  <a:pt x="13386" y="9280"/>
                </a:cubicBezTo>
                <a:cubicBezTo>
                  <a:pt x="13420" y="9235"/>
                  <a:pt x="13443" y="9173"/>
                  <a:pt x="13470" y="9116"/>
                </a:cubicBezTo>
                <a:cubicBezTo>
                  <a:pt x="13600" y="8840"/>
                  <a:pt x="13509" y="8074"/>
                  <a:pt x="13215" y="8085"/>
                </a:cubicBezTo>
                <a:cubicBezTo>
                  <a:pt x="13188" y="8090"/>
                  <a:pt x="13153" y="8099"/>
                  <a:pt x="13118" y="8115"/>
                </a:cubicBezTo>
                <a:close/>
                <a:moveTo>
                  <a:pt x="13838" y="8911"/>
                </a:moveTo>
                <a:cubicBezTo>
                  <a:pt x="13790" y="9224"/>
                  <a:pt x="13988" y="9018"/>
                  <a:pt x="14075" y="8905"/>
                </a:cubicBezTo>
                <a:cubicBezTo>
                  <a:pt x="14412" y="8767"/>
                  <a:pt x="14496" y="8237"/>
                  <a:pt x="14149" y="8054"/>
                </a:cubicBezTo>
                <a:cubicBezTo>
                  <a:pt x="14092" y="7997"/>
                  <a:pt x="14044" y="7972"/>
                  <a:pt x="14005" y="7972"/>
                </a:cubicBezTo>
                <a:cubicBezTo>
                  <a:pt x="13803" y="7972"/>
                  <a:pt x="13868" y="8691"/>
                  <a:pt x="13838" y="8911"/>
                </a:cubicBezTo>
                <a:close/>
                <a:moveTo>
                  <a:pt x="21325" y="7484"/>
                </a:moveTo>
                <a:lnTo>
                  <a:pt x="21228" y="7484"/>
                </a:lnTo>
                <a:cubicBezTo>
                  <a:pt x="21167" y="7493"/>
                  <a:pt x="21093" y="7549"/>
                  <a:pt x="20999" y="7679"/>
                </a:cubicBezTo>
                <a:cubicBezTo>
                  <a:pt x="20794" y="7930"/>
                  <a:pt x="21382" y="7879"/>
                  <a:pt x="21219" y="8237"/>
                </a:cubicBezTo>
                <a:cubicBezTo>
                  <a:pt x="21447" y="8305"/>
                  <a:pt x="21536" y="7498"/>
                  <a:pt x="21325" y="7484"/>
                </a:cubicBezTo>
                <a:close/>
                <a:moveTo>
                  <a:pt x="1648" y="7468"/>
                </a:moveTo>
                <a:cubicBezTo>
                  <a:pt x="1398" y="7919"/>
                  <a:pt x="1622" y="8634"/>
                  <a:pt x="2087" y="8711"/>
                </a:cubicBezTo>
                <a:cubicBezTo>
                  <a:pt x="2183" y="8896"/>
                  <a:pt x="2363" y="8705"/>
                  <a:pt x="2446" y="8612"/>
                </a:cubicBezTo>
                <a:cubicBezTo>
                  <a:pt x="2617" y="8378"/>
                  <a:pt x="2863" y="7853"/>
                  <a:pt x="2564" y="7628"/>
                </a:cubicBezTo>
                <a:cubicBezTo>
                  <a:pt x="2332" y="7566"/>
                  <a:pt x="2073" y="7329"/>
                  <a:pt x="1849" y="7344"/>
                </a:cubicBezTo>
                <a:cubicBezTo>
                  <a:pt x="1779" y="7355"/>
                  <a:pt x="1709" y="7391"/>
                  <a:pt x="1648" y="7468"/>
                </a:cubicBezTo>
                <a:close/>
                <a:moveTo>
                  <a:pt x="18916" y="8316"/>
                </a:moveTo>
                <a:cubicBezTo>
                  <a:pt x="18933" y="8443"/>
                  <a:pt x="19065" y="8536"/>
                  <a:pt x="19144" y="8407"/>
                </a:cubicBezTo>
                <a:cubicBezTo>
                  <a:pt x="19468" y="8192"/>
                  <a:pt x="19416" y="7955"/>
                  <a:pt x="19614" y="7637"/>
                </a:cubicBezTo>
                <a:cubicBezTo>
                  <a:pt x="19573" y="7417"/>
                  <a:pt x="19441" y="7293"/>
                  <a:pt x="19236" y="7278"/>
                </a:cubicBezTo>
                <a:cubicBezTo>
                  <a:pt x="19301" y="7586"/>
                  <a:pt x="18815" y="7910"/>
                  <a:pt x="18916" y="8316"/>
                </a:cubicBezTo>
                <a:close/>
                <a:moveTo>
                  <a:pt x="19819" y="7684"/>
                </a:moveTo>
                <a:cubicBezTo>
                  <a:pt x="19631" y="8063"/>
                  <a:pt x="19763" y="8485"/>
                  <a:pt x="19908" y="8840"/>
                </a:cubicBezTo>
                <a:cubicBezTo>
                  <a:pt x="20021" y="8953"/>
                  <a:pt x="20206" y="8905"/>
                  <a:pt x="20306" y="8793"/>
                </a:cubicBezTo>
                <a:cubicBezTo>
                  <a:pt x="20474" y="8429"/>
                  <a:pt x="20645" y="7966"/>
                  <a:pt x="20578" y="7535"/>
                </a:cubicBezTo>
                <a:cubicBezTo>
                  <a:pt x="20500" y="7335"/>
                  <a:pt x="20363" y="7247"/>
                  <a:pt x="20228" y="7253"/>
                </a:cubicBezTo>
                <a:cubicBezTo>
                  <a:pt x="20052" y="7256"/>
                  <a:pt x="19877" y="7411"/>
                  <a:pt x="19819" y="7684"/>
                </a:cubicBezTo>
                <a:close/>
                <a:moveTo>
                  <a:pt x="18507" y="7247"/>
                </a:moveTo>
                <a:cubicBezTo>
                  <a:pt x="18222" y="7386"/>
                  <a:pt x="17866" y="8228"/>
                  <a:pt x="18480" y="8043"/>
                </a:cubicBezTo>
                <a:cubicBezTo>
                  <a:pt x="18827" y="7972"/>
                  <a:pt x="19043" y="7253"/>
                  <a:pt x="18612" y="7242"/>
                </a:cubicBezTo>
                <a:lnTo>
                  <a:pt x="18507" y="7247"/>
                </a:lnTo>
                <a:close/>
                <a:moveTo>
                  <a:pt x="630" y="7817"/>
                </a:moveTo>
                <a:cubicBezTo>
                  <a:pt x="612" y="8223"/>
                  <a:pt x="923" y="8347"/>
                  <a:pt x="875" y="7879"/>
                </a:cubicBezTo>
                <a:cubicBezTo>
                  <a:pt x="1165" y="7730"/>
                  <a:pt x="962" y="8319"/>
                  <a:pt x="1011" y="8443"/>
                </a:cubicBezTo>
                <a:cubicBezTo>
                  <a:pt x="902" y="8592"/>
                  <a:pt x="668" y="9266"/>
                  <a:pt x="608" y="8762"/>
                </a:cubicBezTo>
                <a:cubicBezTo>
                  <a:pt x="993" y="8510"/>
                  <a:pt x="437" y="8197"/>
                  <a:pt x="396" y="8634"/>
                </a:cubicBezTo>
                <a:cubicBezTo>
                  <a:pt x="370" y="8854"/>
                  <a:pt x="230" y="9306"/>
                  <a:pt x="598" y="9193"/>
                </a:cubicBezTo>
                <a:cubicBezTo>
                  <a:pt x="885" y="9013"/>
                  <a:pt x="1410" y="9013"/>
                  <a:pt x="1350" y="8469"/>
                </a:cubicBezTo>
                <a:cubicBezTo>
                  <a:pt x="1270" y="8074"/>
                  <a:pt x="1559" y="7273"/>
                  <a:pt x="1051" y="7231"/>
                </a:cubicBezTo>
                <a:cubicBezTo>
                  <a:pt x="1007" y="7222"/>
                  <a:pt x="962" y="7216"/>
                  <a:pt x="923" y="7216"/>
                </a:cubicBezTo>
                <a:cubicBezTo>
                  <a:pt x="647" y="7222"/>
                  <a:pt x="538" y="7519"/>
                  <a:pt x="630" y="7817"/>
                </a:cubicBezTo>
                <a:close/>
                <a:moveTo>
                  <a:pt x="10288" y="7195"/>
                </a:moveTo>
                <a:cubicBezTo>
                  <a:pt x="10307" y="7195"/>
                  <a:pt x="10355" y="7191"/>
                  <a:pt x="10372" y="7195"/>
                </a:cubicBezTo>
                <a:cubicBezTo>
                  <a:pt x="10478" y="7205"/>
                  <a:pt x="10526" y="7287"/>
                  <a:pt x="10311" y="7457"/>
                </a:cubicBezTo>
                <a:cubicBezTo>
                  <a:pt x="10259" y="7519"/>
                  <a:pt x="10162" y="7600"/>
                  <a:pt x="10095" y="7509"/>
                </a:cubicBezTo>
                <a:cubicBezTo>
                  <a:pt x="10047" y="7318"/>
                  <a:pt x="10126" y="7225"/>
                  <a:pt x="10288" y="7195"/>
                </a:cubicBezTo>
                <a:close/>
                <a:moveTo>
                  <a:pt x="5747" y="7473"/>
                </a:moveTo>
                <a:cubicBezTo>
                  <a:pt x="5457" y="7713"/>
                  <a:pt x="5387" y="8381"/>
                  <a:pt x="5887" y="8259"/>
                </a:cubicBezTo>
                <a:cubicBezTo>
                  <a:pt x="6155" y="8105"/>
                  <a:pt x="6432" y="8793"/>
                  <a:pt x="6097" y="8643"/>
                </a:cubicBezTo>
                <a:cubicBezTo>
                  <a:pt x="5940" y="8429"/>
                  <a:pt x="5685" y="8398"/>
                  <a:pt x="5558" y="8429"/>
                </a:cubicBezTo>
                <a:cubicBezTo>
                  <a:pt x="5198" y="8361"/>
                  <a:pt x="4782" y="8459"/>
                  <a:pt x="4495" y="8736"/>
                </a:cubicBezTo>
                <a:cubicBezTo>
                  <a:pt x="4298" y="9013"/>
                  <a:pt x="3951" y="9759"/>
                  <a:pt x="4478" y="9804"/>
                </a:cubicBezTo>
                <a:cubicBezTo>
                  <a:pt x="4715" y="10112"/>
                  <a:pt x="4069" y="10097"/>
                  <a:pt x="3987" y="10396"/>
                </a:cubicBezTo>
                <a:cubicBezTo>
                  <a:pt x="3780" y="10809"/>
                  <a:pt x="3503" y="11184"/>
                  <a:pt x="3394" y="11646"/>
                </a:cubicBezTo>
                <a:cubicBezTo>
                  <a:pt x="3272" y="12334"/>
                  <a:pt x="3995" y="12012"/>
                  <a:pt x="4170" y="11663"/>
                </a:cubicBezTo>
                <a:cubicBezTo>
                  <a:pt x="4298" y="11246"/>
                  <a:pt x="4488" y="10876"/>
                  <a:pt x="4719" y="10522"/>
                </a:cubicBezTo>
                <a:cubicBezTo>
                  <a:pt x="5023" y="10396"/>
                  <a:pt x="4970" y="10809"/>
                  <a:pt x="4760" y="10913"/>
                </a:cubicBezTo>
                <a:cubicBezTo>
                  <a:pt x="4536" y="11277"/>
                  <a:pt x="4724" y="11584"/>
                  <a:pt x="5076" y="11533"/>
                </a:cubicBezTo>
                <a:cubicBezTo>
                  <a:pt x="5141" y="11981"/>
                  <a:pt x="4452" y="11985"/>
                  <a:pt x="4290" y="12371"/>
                </a:cubicBezTo>
                <a:cubicBezTo>
                  <a:pt x="3982" y="12706"/>
                  <a:pt x="3684" y="13053"/>
                  <a:pt x="3303" y="13270"/>
                </a:cubicBezTo>
                <a:cubicBezTo>
                  <a:pt x="3087" y="13312"/>
                  <a:pt x="2692" y="13907"/>
                  <a:pt x="2662" y="13403"/>
                </a:cubicBezTo>
                <a:cubicBezTo>
                  <a:pt x="2863" y="13059"/>
                  <a:pt x="3139" y="12618"/>
                  <a:pt x="2898" y="12201"/>
                </a:cubicBezTo>
                <a:cubicBezTo>
                  <a:pt x="2740" y="12001"/>
                  <a:pt x="2513" y="11472"/>
                  <a:pt x="2174" y="11452"/>
                </a:cubicBezTo>
                <a:cubicBezTo>
                  <a:pt x="1805" y="11581"/>
                  <a:pt x="1504" y="12052"/>
                  <a:pt x="1608" y="12500"/>
                </a:cubicBezTo>
                <a:cubicBezTo>
                  <a:pt x="1942" y="12596"/>
                  <a:pt x="2121" y="12120"/>
                  <a:pt x="2337" y="12047"/>
                </a:cubicBezTo>
                <a:cubicBezTo>
                  <a:pt x="2412" y="12474"/>
                  <a:pt x="2222" y="12875"/>
                  <a:pt x="2091" y="13244"/>
                </a:cubicBezTo>
                <a:cubicBezTo>
                  <a:pt x="2065" y="13738"/>
                  <a:pt x="2665" y="13696"/>
                  <a:pt x="2819" y="13799"/>
                </a:cubicBezTo>
                <a:cubicBezTo>
                  <a:pt x="2648" y="13943"/>
                  <a:pt x="3017" y="13783"/>
                  <a:pt x="3031" y="13763"/>
                </a:cubicBezTo>
                <a:cubicBezTo>
                  <a:pt x="3438" y="13501"/>
                  <a:pt x="3850" y="13250"/>
                  <a:pt x="4290" y="13053"/>
                </a:cubicBezTo>
                <a:cubicBezTo>
                  <a:pt x="4737" y="12771"/>
                  <a:pt x="5184" y="12494"/>
                  <a:pt x="5610" y="12165"/>
                </a:cubicBezTo>
                <a:cubicBezTo>
                  <a:pt x="5724" y="11857"/>
                  <a:pt x="5935" y="11401"/>
                  <a:pt x="5668" y="11122"/>
                </a:cubicBezTo>
                <a:cubicBezTo>
                  <a:pt x="5575" y="10891"/>
                  <a:pt x="5018" y="10995"/>
                  <a:pt x="5273" y="10665"/>
                </a:cubicBezTo>
                <a:cubicBezTo>
                  <a:pt x="5628" y="10789"/>
                  <a:pt x="5984" y="11046"/>
                  <a:pt x="6365" y="11000"/>
                </a:cubicBezTo>
                <a:cubicBezTo>
                  <a:pt x="6800" y="11040"/>
                  <a:pt x="6822" y="10230"/>
                  <a:pt x="6400" y="10221"/>
                </a:cubicBezTo>
                <a:cubicBezTo>
                  <a:pt x="6239" y="9872"/>
                  <a:pt x="5769" y="9934"/>
                  <a:pt x="5461" y="9934"/>
                </a:cubicBezTo>
                <a:cubicBezTo>
                  <a:pt x="5242" y="9908"/>
                  <a:pt x="4685" y="10303"/>
                  <a:pt x="4741" y="9821"/>
                </a:cubicBezTo>
                <a:cubicBezTo>
                  <a:pt x="5136" y="9748"/>
                  <a:pt x="5444" y="9384"/>
                  <a:pt x="5873" y="9399"/>
                </a:cubicBezTo>
                <a:cubicBezTo>
                  <a:pt x="6256" y="9142"/>
                  <a:pt x="6629" y="9497"/>
                  <a:pt x="6998" y="9599"/>
                </a:cubicBezTo>
                <a:cubicBezTo>
                  <a:pt x="7361" y="9599"/>
                  <a:pt x="7634" y="9331"/>
                  <a:pt x="7968" y="9244"/>
                </a:cubicBezTo>
                <a:cubicBezTo>
                  <a:pt x="8284" y="9178"/>
                  <a:pt x="8077" y="9723"/>
                  <a:pt x="7831" y="9497"/>
                </a:cubicBezTo>
                <a:cubicBezTo>
                  <a:pt x="7585" y="9666"/>
                  <a:pt x="7278" y="9824"/>
                  <a:pt x="7085" y="10067"/>
                </a:cubicBezTo>
                <a:cubicBezTo>
                  <a:pt x="6988" y="10609"/>
                  <a:pt x="7590" y="10629"/>
                  <a:pt x="7884" y="10485"/>
                </a:cubicBezTo>
                <a:cubicBezTo>
                  <a:pt x="8279" y="10640"/>
                  <a:pt x="8674" y="10578"/>
                  <a:pt x="9064" y="10507"/>
                </a:cubicBezTo>
                <a:cubicBezTo>
                  <a:pt x="9503" y="10483"/>
                  <a:pt x="9946" y="10527"/>
                  <a:pt x="10381" y="10427"/>
                </a:cubicBezTo>
                <a:cubicBezTo>
                  <a:pt x="10531" y="10287"/>
                  <a:pt x="10350" y="9959"/>
                  <a:pt x="10403" y="9794"/>
                </a:cubicBezTo>
                <a:cubicBezTo>
                  <a:pt x="10175" y="9985"/>
                  <a:pt x="9960" y="9040"/>
                  <a:pt x="9823" y="9635"/>
                </a:cubicBezTo>
                <a:cubicBezTo>
                  <a:pt x="9693" y="9404"/>
                  <a:pt x="9354" y="9460"/>
                  <a:pt x="9380" y="9106"/>
                </a:cubicBezTo>
                <a:cubicBezTo>
                  <a:pt x="9100" y="8813"/>
                  <a:pt x="8814" y="8521"/>
                  <a:pt x="8433" y="8429"/>
                </a:cubicBezTo>
                <a:cubicBezTo>
                  <a:pt x="8091" y="8310"/>
                  <a:pt x="7550" y="8181"/>
                  <a:pt x="7375" y="8638"/>
                </a:cubicBezTo>
                <a:cubicBezTo>
                  <a:pt x="7229" y="8722"/>
                  <a:pt x="6853" y="9215"/>
                  <a:pt x="6971" y="8722"/>
                </a:cubicBezTo>
                <a:cubicBezTo>
                  <a:pt x="7296" y="8330"/>
                  <a:pt x="6980" y="7806"/>
                  <a:pt x="6735" y="7473"/>
                </a:cubicBezTo>
                <a:cubicBezTo>
                  <a:pt x="6620" y="7242"/>
                  <a:pt x="6439" y="7154"/>
                  <a:pt x="6260" y="7169"/>
                </a:cubicBezTo>
                <a:cubicBezTo>
                  <a:pt x="6071" y="7185"/>
                  <a:pt x="5883" y="7304"/>
                  <a:pt x="5747" y="7473"/>
                </a:cubicBezTo>
                <a:close/>
                <a:moveTo>
                  <a:pt x="19060" y="7098"/>
                </a:moveTo>
                <a:cubicBezTo>
                  <a:pt x="18986" y="7113"/>
                  <a:pt x="18933" y="7267"/>
                  <a:pt x="19147" y="7195"/>
                </a:cubicBezTo>
                <a:cubicBezTo>
                  <a:pt x="19130" y="7138"/>
                  <a:pt x="19118" y="7098"/>
                  <a:pt x="19060" y="7098"/>
                </a:cubicBezTo>
                <a:close/>
                <a:moveTo>
                  <a:pt x="15773" y="6892"/>
                </a:moveTo>
                <a:cubicBezTo>
                  <a:pt x="15518" y="6912"/>
                  <a:pt x="15269" y="7107"/>
                  <a:pt x="15163" y="7360"/>
                </a:cubicBezTo>
                <a:cubicBezTo>
                  <a:pt x="15101" y="7493"/>
                  <a:pt x="15281" y="7915"/>
                  <a:pt x="15383" y="7688"/>
                </a:cubicBezTo>
                <a:cubicBezTo>
                  <a:pt x="15597" y="7544"/>
                  <a:pt x="16353" y="7293"/>
                  <a:pt x="15953" y="6907"/>
                </a:cubicBezTo>
                <a:cubicBezTo>
                  <a:pt x="15891" y="6898"/>
                  <a:pt x="15830" y="6887"/>
                  <a:pt x="15773" y="6892"/>
                </a:cubicBezTo>
                <a:close/>
                <a:moveTo>
                  <a:pt x="20539" y="7087"/>
                </a:moveTo>
                <a:cubicBezTo>
                  <a:pt x="20650" y="7180"/>
                  <a:pt x="20763" y="7236"/>
                  <a:pt x="20828" y="7036"/>
                </a:cubicBezTo>
                <a:cubicBezTo>
                  <a:pt x="20898" y="6811"/>
                  <a:pt x="20807" y="6732"/>
                  <a:pt x="20698" y="6738"/>
                </a:cubicBezTo>
                <a:cubicBezTo>
                  <a:pt x="20556" y="6754"/>
                  <a:pt x="20399" y="6907"/>
                  <a:pt x="20539" y="7087"/>
                </a:cubicBezTo>
                <a:close/>
                <a:moveTo>
                  <a:pt x="13663" y="7205"/>
                </a:moveTo>
                <a:cubicBezTo>
                  <a:pt x="13873" y="7391"/>
                  <a:pt x="14255" y="7766"/>
                  <a:pt x="14492" y="7617"/>
                </a:cubicBezTo>
                <a:cubicBezTo>
                  <a:pt x="14672" y="7104"/>
                  <a:pt x="13961" y="7366"/>
                  <a:pt x="14027" y="6851"/>
                </a:cubicBezTo>
                <a:cubicBezTo>
                  <a:pt x="13983" y="6698"/>
                  <a:pt x="13894" y="6636"/>
                  <a:pt x="13807" y="6630"/>
                </a:cubicBezTo>
                <a:cubicBezTo>
                  <a:pt x="13579" y="6625"/>
                  <a:pt x="13333" y="7005"/>
                  <a:pt x="13663" y="7205"/>
                </a:cubicBezTo>
                <a:close/>
                <a:moveTo>
                  <a:pt x="2867" y="6070"/>
                </a:moveTo>
                <a:cubicBezTo>
                  <a:pt x="2662" y="6410"/>
                  <a:pt x="2354" y="6949"/>
                  <a:pt x="2776" y="7205"/>
                </a:cubicBezTo>
                <a:cubicBezTo>
                  <a:pt x="3255" y="7253"/>
                  <a:pt x="3407" y="6445"/>
                  <a:pt x="3500" y="6035"/>
                </a:cubicBezTo>
                <a:cubicBezTo>
                  <a:pt x="3460" y="5850"/>
                  <a:pt x="3311" y="5768"/>
                  <a:pt x="3166" y="5773"/>
                </a:cubicBezTo>
                <a:cubicBezTo>
                  <a:pt x="3026" y="5782"/>
                  <a:pt x="2884" y="5886"/>
                  <a:pt x="2867" y="6070"/>
                </a:cubicBezTo>
                <a:close/>
                <a:moveTo>
                  <a:pt x="19248" y="6472"/>
                </a:moveTo>
                <a:cubicBezTo>
                  <a:pt x="19077" y="6872"/>
                  <a:pt x="19609" y="6929"/>
                  <a:pt x="19780" y="6749"/>
                </a:cubicBezTo>
                <a:cubicBezTo>
                  <a:pt x="19986" y="6532"/>
                  <a:pt x="20404" y="6123"/>
                  <a:pt x="20021" y="5779"/>
                </a:cubicBezTo>
                <a:cubicBezTo>
                  <a:pt x="19978" y="5768"/>
                  <a:pt x="19934" y="5762"/>
                  <a:pt x="19889" y="5768"/>
                </a:cubicBezTo>
                <a:cubicBezTo>
                  <a:pt x="19578" y="5782"/>
                  <a:pt x="19284" y="6086"/>
                  <a:pt x="19248" y="6472"/>
                </a:cubicBezTo>
                <a:close/>
                <a:moveTo>
                  <a:pt x="1116" y="6301"/>
                </a:moveTo>
                <a:cubicBezTo>
                  <a:pt x="1051" y="6512"/>
                  <a:pt x="945" y="7175"/>
                  <a:pt x="1297" y="6994"/>
                </a:cubicBezTo>
                <a:cubicBezTo>
                  <a:pt x="1670" y="6763"/>
                  <a:pt x="1525" y="6157"/>
                  <a:pt x="1788" y="5953"/>
                </a:cubicBezTo>
                <a:cubicBezTo>
                  <a:pt x="1718" y="5799"/>
                  <a:pt x="1656" y="5737"/>
                  <a:pt x="1603" y="5731"/>
                </a:cubicBezTo>
                <a:cubicBezTo>
                  <a:pt x="1600" y="5731"/>
                  <a:pt x="1595" y="5731"/>
                  <a:pt x="1586" y="5731"/>
                </a:cubicBezTo>
                <a:cubicBezTo>
                  <a:pt x="1429" y="5748"/>
                  <a:pt x="1318" y="6224"/>
                  <a:pt x="1116" y="6301"/>
                </a:cubicBezTo>
                <a:close/>
                <a:moveTo>
                  <a:pt x="8411" y="6317"/>
                </a:moveTo>
                <a:cubicBezTo>
                  <a:pt x="8441" y="6647"/>
                  <a:pt x="8924" y="6563"/>
                  <a:pt x="8836" y="6867"/>
                </a:cubicBezTo>
                <a:cubicBezTo>
                  <a:pt x="8515" y="6994"/>
                  <a:pt x="8169" y="7025"/>
                  <a:pt x="8024" y="7437"/>
                </a:cubicBezTo>
                <a:cubicBezTo>
                  <a:pt x="7788" y="7478"/>
                  <a:pt x="7253" y="7966"/>
                  <a:pt x="7686" y="8085"/>
                </a:cubicBezTo>
                <a:cubicBezTo>
                  <a:pt x="7875" y="7719"/>
                  <a:pt x="8288" y="7684"/>
                  <a:pt x="8582" y="7462"/>
                </a:cubicBezTo>
                <a:cubicBezTo>
                  <a:pt x="8828" y="7278"/>
                  <a:pt x="9122" y="7144"/>
                  <a:pt x="9324" y="6963"/>
                </a:cubicBezTo>
                <a:cubicBezTo>
                  <a:pt x="9652" y="7313"/>
                  <a:pt x="8635" y="7318"/>
                  <a:pt x="8881" y="7848"/>
                </a:cubicBezTo>
                <a:cubicBezTo>
                  <a:pt x="9086" y="8217"/>
                  <a:pt x="9647" y="7955"/>
                  <a:pt x="9828" y="7662"/>
                </a:cubicBezTo>
                <a:cubicBezTo>
                  <a:pt x="10201" y="7484"/>
                  <a:pt x="9797" y="8023"/>
                  <a:pt x="9727" y="8181"/>
                </a:cubicBezTo>
                <a:cubicBezTo>
                  <a:pt x="9469" y="8747"/>
                  <a:pt x="10213" y="8900"/>
                  <a:pt x="10548" y="8818"/>
                </a:cubicBezTo>
                <a:cubicBezTo>
                  <a:pt x="10661" y="8592"/>
                  <a:pt x="10969" y="8530"/>
                  <a:pt x="10955" y="8192"/>
                </a:cubicBezTo>
                <a:cubicBezTo>
                  <a:pt x="11279" y="8003"/>
                  <a:pt x="10363" y="7349"/>
                  <a:pt x="10912" y="7468"/>
                </a:cubicBezTo>
                <a:cubicBezTo>
                  <a:pt x="11078" y="7730"/>
                  <a:pt x="11310" y="7673"/>
                  <a:pt x="11476" y="7488"/>
                </a:cubicBezTo>
                <a:cubicBezTo>
                  <a:pt x="11779" y="7735"/>
                  <a:pt x="11332" y="8012"/>
                  <a:pt x="11305" y="8316"/>
                </a:cubicBezTo>
                <a:cubicBezTo>
                  <a:pt x="11249" y="8618"/>
                  <a:pt x="11599" y="9004"/>
                  <a:pt x="11818" y="9086"/>
                </a:cubicBezTo>
                <a:cubicBezTo>
                  <a:pt x="11881" y="9075"/>
                  <a:pt x="11941" y="9066"/>
                  <a:pt x="12003" y="9066"/>
                </a:cubicBezTo>
                <a:cubicBezTo>
                  <a:pt x="12372" y="9035"/>
                  <a:pt x="12569" y="8505"/>
                  <a:pt x="12538" y="8146"/>
                </a:cubicBezTo>
                <a:cubicBezTo>
                  <a:pt x="12293" y="7884"/>
                  <a:pt x="12131" y="7329"/>
                  <a:pt x="12666" y="7555"/>
                </a:cubicBezTo>
                <a:cubicBezTo>
                  <a:pt x="12880" y="7591"/>
                  <a:pt x="12873" y="7842"/>
                  <a:pt x="13145" y="7786"/>
                </a:cubicBezTo>
                <a:cubicBezTo>
                  <a:pt x="13372" y="7761"/>
                  <a:pt x="13658" y="8490"/>
                  <a:pt x="13641" y="7955"/>
                </a:cubicBezTo>
                <a:cubicBezTo>
                  <a:pt x="13482" y="7529"/>
                  <a:pt x="13075" y="7355"/>
                  <a:pt x="12723" y="7262"/>
                </a:cubicBezTo>
                <a:cubicBezTo>
                  <a:pt x="12411" y="7098"/>
                  <a:pt x="11915" y="7025"/>
                  <a:pt x="11741" y="7437"/>
                </a:cubicBezTo>
                <a:cubicBezTo>
                  <a:pt x="11570" y="7293"/>
                  <a:pt x="11854" y="6907"/>
                  <a:pt x="11495" y="6867"/>
                </a:cubicBezTo>
                <a:cubicBezTo>
                  <a:pt x="11171" y="6769"/>
                  <a:pt x="10776" y="6419"/>
                  <a:pt x="10469" y="6616"/>
                </a:cubicBezTo>
                <a:cubicBezTo>
                  <a:pt x="10148" y="6974"/>
                  <a:pt x="10061" y="6261"/>
                  <a:pt x="9727" y="6230"/>
                </a:cubicBezTo>
                <a:cubicBezTo>
                  <a:pt x="9425" y="6055"/>
                  <a:pt x="9182" y="5835"/>
                  <a:pt x="8867" y="5722"/>
                </a:cubicBezTo>
                <a:cubicBezTo>
                  <a:pt x="8621" y="5773"/>
                  <a:pt x="8190" y="6019"/>
                  <a:pt x="8411" y="6317"/>
                </a:cubicBezTo>
                <a:close/>
                <a:moveTo>
                  <a:pt x="6813" y="5491"/>
                </a:moveTo>
                <a:cubicBezTo>
                  <a:pt x="6427" y="5551"/>
                  <a:pt x="6449" y="6070"/>
                  <a:pt x="6589" y="6399"/>
                </a:cubicBezTo>
                <a:cubicBezTo>
                  <a:pt x="6673" y="6723"/>
                  <a:pt x="6721" y="6991"/>
                  <a:pt x="7068" y="7016"/>
                </a:cubicBezTo>
                <a:cubicBezTo>
                  <a:pt x="7099" y="7036"/>
                  <a:pt x="7164" y="7042"/>
                  <a:pt x="7178" y="6991"/>
                </a:cubicBezTo>
                <a:cubicBezTo>
                  <a:pt x="7489" y="6872"/>
                  <a:pt x="7879" y="6723"/>
                  <a:pt x="8002" y="6328"/>
                </a:cubicBezTo>
                <a:cubicBezTo>
                  <a:pt x="8147" y="5748"/>
                  <a:pt x="7498" y="5895"/>
                  <a:pt x="7212" y="5988"/>
                </a:cubicBezTo>
                <a:cubicBezTo>
                  <a:pt x="6769" y="6055"/>
                  <a:pt x="7077" y="5300"/>
                  <a:pt x="7344" y="5711"/>
                </a:cubicBezTo>
                <a:cubicBezTo>
                  <a:pt x="7489" y="5480"/>
                  <a:pt x="6976" y="5444"/>
                  <a:pt x="6813" y="5491"/>
                </a:cubicBezTo>
                <a:close/>
                <a:moveTo>
                  <a:pt x="4741" y="5300"/>
                </a:moveTo>
                <a:cubicBezTo>
                  <a:pt x="4365" y="5325"/>
                  <a:pt x="4119" y="5567"/>
                  <a:pt x="3903" y="5917"/>
                </a:cubicBezTo>
                <a:cubicBezTo>
                  <a:pt x="3710" y="6244"/>
                  <a:pt x="3701" y="6707"/>
                  <a:pt x="3496" y="7005"/>
                </a:cubicBezTo>
                <a:cubicBezTo>
                  <a:pt x="3144" y="7366"/>
                  <a:pt x="3684" y="8017"/>
                  <a:pt x="3881" y="7453"/>
                </a:cubicBezTo>
                <a:cubicBezTo>
                  <a:pt x="4167" y="7175"/>
                  <a:pt x="4136" y="7828"/>
                  <a:pt x="3855" y="7775"/>
                </a:cubicBezTo>
                <a:cubicBezTo>
                  <a:pt x="3653" y="8150"/>
                  <a:pt x="2959" y="8085"/>
                  <a:pt x="3052" y="8716"/>
                </a:cubicBezTo>
                <a:cubicBezTo>
                  <a:pt x="3108" y="8809"/>
                  <a:pt x="3262" y="8900"/>
                  <a:pt x="3346" y="8813"/>
                </a:cubicBezTo>
                <a:cubicBezTo>
                  <a:pt x="3780" y="8823"/>
                  <a:pt x="4180" y="8629"/>
                  <a:pt x="4522" y="8325"/>
                </a:cubicBezTo>
                <a:cubicBezTo>
                  <a:pt x="4803" y="8094"/>
                  <a:pt x="4974" y="7730"/>
                  <a:pt x="5299" y="7566"/>
                </a:cubicBezTo>
                <a:cubicBezTo>
                  <a:pt x="5575" y="7262"/>
                  <a:pt x="6005" y="7031"/>
                  <a:pt x="6097" y="6574"/>
                </a:cubicBezTo>
                <a:cubicBezTo>
                  <a:pt x="5988" y="6013"/>
                  <a:pt x="5338" y="6214"/>
                  <a:pt x="5062" y="6501"/>
                </a:cubicBezTo>
                <a:cubicBezTo>
                  <a:pt x="4702" y="6548"/>
                  <a:pt x="4729" y="7180"/>
                  <a:pt x="4421" y="7180"/>
                </a:cubicBezTo>
                <a:cubicBezTo>
                  <a:pt x="4368" y="6763"/>
                  <a:pt x="4883" y="6588"/>
                  <a:pt x="4982" y="6174"/>
                </a:cubicBezTo>
                <a:cubicBezTo>
                  <a:pt x="5172" y="5979"/>
                  <a:pt x="4992" y="5172"/>
                  <a:pt x="5391" y="5629"/>
                </a:cubicBezTo>
                <a:cubicBezTo>
                  <a:pt x="5721" y="5649"/>
                  <a:pt x="6352" y="5638"/>
                  <a:pt x="6265" y="5054"/>
                </a:cubicBezTo>
                <a:cubicBezTo>
                  <a:pt x="6229" y="4679"/>
                  <a:pt x="5724" y="5029"/>
                  <a:pt x="5729" y="4705"/>
                </a:cubicBezTo>
                <a:cubicBezTo>
                  <a:pt x="5673" y="4688"/>
                  <a:pt x="5620" y="4683"/>
                  <a:pt x="5567" y="4683"/>
                </a:cubicBezTo>
                <a:cubicBezTo>
                  <a:pt x="5211" y="4688"/>
                  <a:pt x="5023" y="5136"/>
                  <a:pt x="4741" y="5300"/>
                </a:cubicBezTo>
                <a:close/>
                <a:moveTo>
                  <a:pt x="2258" y="5311"/>
                </a:moveTo>
                <a:cubicBezTo>
                  <a:pt x="2169" y="5782"/>
                  <a:pt x="1863" y="6168"/>
                  <a:pt x="1885" y="6661"/>
                </a:cubicBezTo>
                <a:cubicBezTo>
                  <a:pt x="1897" y="6892"/>
                  <a:pt x="2108" y="7242"/>
                  <a:pt x="2311" y="6980"/>
                </a:cubicBezTo>
                <a:cubicBezTo>
                  <a:pt x="2402" y="6579"/>
                  <a:pt x="2665" y="6179"/>
                  <a:pt x="2762" y="5830"/>
                </a:cubicBezTo>
                <a:cubicBezTo>
                  <a:pt x="2617" y="5362"/>
                  <a:pt x="2916" y="4936"/>
                  <a:pt x="3096" y="4545"/>
                </a:cubicBezTo>
                <a:cubicBezTo>
                  <a:pt x="3057" y="4525"/>
                  <a:pt x="3017" y="4519"/>
                  <a:pt x="2973" y="4519"/>
                </a:cubicBezTo>
                <a:cubicBezTo>
                  <a:pt x="2684" y="4530"/>
                  <a:pt x="2367" y="4987"/>
                  <a:pt x="2258" y="5311"/>
                </a:cubicBezTo>
                <a:close/>
                <a:moveTo>
                  <a:pt x="19087" y="5012"/>
                </a:moveTo>
                <a:cubicBezTo>
                  <a:pt x="19140" y="5336"/>
                  <a:pt x="19318" y="5757"/>
                  <a:pt x="19653" y="5695"/>
                </a:cubicBezTo>
                <a:cubicBezTo>
                  <a:pt x="19930" y="5424"/>
                  <a:pt x="19850" y="5001"/>
                  <a:pt x="19648" y="4719"/>
                </a:cubicBezTo>
                <a:cubicBezTo>
                  <a:pt x="19566" y="4530"/>
                  <a:pt x="19438" y="4457"/>
                  <a:pt x="19323" y="4463"/>
                </a:cubicBezTo>
                <a:cubicBezTo>
                  <a:pt x="19135" y="4474"/>
                  <a:pt x="18973" y="4710"/>
                  <a:pt x="19087" y="5012"/>
                </a:cubicBezTo>
                <a:close/>
                <a:moveTo>
                  <a:pt x="20881" y="5294"/>
                </a:moveTo>
                <a:cubicBezTo>
                  <a:pt x="20785" y="5495"/>
                  <a:pt x="20601" y="6399"/>
                  <a:pt x="20939" y="6281"/>
                </a:cubicBezTo>
                <a:cubicBezTo>
                  <a:pt x="21096" y="5926"/>
                  <a:pt x="20930" y="5404"/>
                  <a:pt x="21197" y="5203"/>
                </a:cubicBezTo>
                <a:cubicBezTo>
                  <a:pt x="21149" y="4869"/>
                  <a:pt x="21045" y="4319"/>
                  <a:pt x="20763" y="4226"/>
                </a:cubicBezTo>
                <a:cubicBezTo>
                  <a:pt x="20605" y="4626"/>
                  <a:pt x="20978" y="4925"/>
                  <a:pt x="20881" y="5294"/>
                </a:cubicBezTo>
                <a:close/>
                <a:moveTo>
                  <a:pt x="17393" y="4319"/>
                </a:moveTo>
                <a:cubicBezTo>
                  <a:pt x="17028" y="4417"/>
                  <a:pt x="16572" y="4586"/>
                  <a:pt x="16647" y="5151"/>
                </a:cubicBezTo>
                <a:cubicBezTo>
                  <a:pt x="16599" y="5516"/>
                  <a:pt x="16844" y="5757"/>
                  <a:pt x="16967" y="5982"/>
                </a:cubicBezTo>
                <a:cubicBezTo>
                  <a:pt x="16659" y="6337"/>
                  <a:pt x="16753" y="6867"/>
                  <a:pt x="16642" y="7324"/>
                </a:cubicBezTo>
                <a:cubicBezTo>
                  <a:pt x="16326" y="7617"/>
                  <a:pt x="16852" y="7617"/>
                  <a:pt x="16589" y="7781"/>
                </a:cubicBezTo>
                <a:cubicBezTo>
                  <a:pt x="16379" y="7910"/>
                  <a:pt x="16252" y="7580"/>
                  <a:pt x="16173" y="7797"/>
                </a:cubicBezTo>
                <a:cubicBezTo>
                  <a:pt x="16054" y="8028"/>
                  <a:pt x="16431" y="8310"/>
                  <a:pt x="16387" y="8412"/>
                </a:cubicBezTo>
                <a:cubicBezTo>
                  <a:pt x="16550" y="8516"/>
                  <a:pt x="16743" y="8505"/>
                  <a:pt x="16893" y="8350"/>
                </a:cubicBezTo>
                <a:cubicBezTo>
                  <a:pt x="16984" y="8135"/>
                  <a:pt x="17186" y="7657"/>
                  <a:pt x="17230" y="8192"/>
                </a:cubicBezTo>
                <a:cubicBezTo>
                  <a:pt x="17410" y="8525"/>
                  <a:pt x="17832" y="8592"/>
                  <a:pt x="17836" y="8090"/>
                </a:cubicBezTo>
                <a:cubicBezTo>
                  <a:pt x="18011" y="7735"/>
                  <a:pt x="17538" y="7047"/>
                  <a:pt x="17314" y="7422"/>
                </a:cubicBezTo>
                <a:cubicBezTo>
                  <a:pt x="17218" y="7822"/>
                  <a:pt x="16879" y="7247"/>
                  <a:pt x="17191" y="7134"/>
                </a:cubicBezTo>
                <a:cubicBezTo>
                  <a:pt x="17538" y="7073"/>
                  <a:pt x="17678" y="6579"/>
                  <a:pt x="17415" y="6281"/>
                </a:cubicBezTo>
                <a:cubicBezTo>
                  <a:pt x="17244" y="5931"/>
                  <a:pt x="17437" y="5404"/>
                  <a:pt x="17801" y="5742"/>
                </a:cubicBezTo>
                <a:cubicBezTo>
                  <a:pt x="18085" y="5839"/>
                  <a:pt x="18297" y="5043"/>
                  <a:pt x="18398" y="5675"/>
                </a:cubicBezTo>
                <a:cubicBezTo>
                  <a:pt x="18441" y="6081"/>
                  <a:pt x="18261" y="6574"/>
                  <a:pt x="18432" y="6923"/>
                </a:cubicBezTo>
                <a:cubicBezTo>
                  <a:pt x="18885" y="7062"/>
                  <a:pt x="18937" y="6292"/>
                  <a:pt x="18933" y="5922"/>
                </a:cubicBezTo>
                <a:cubicBezTo>
                  <a:pt x="19091" y="5424"/>
                  <a:pt x="18841" y="4899"/>
                  <a:pt x="18350" y="4998"/>
                </a:cubicBezTo>
                <a:cubicBezTo>
                  <a:pt x="18060" y="5038"/>
                  <a:pt x="17844" y="5001"/>
                  <a:pt x="17630" y="5094"/>
                </a:cubicBezTo>
                <a:cubicBezTo>
                  <a:pt x="17437" y="5587"/>
                  <a:pt x="17348" y="4849"/>
                  <a:pt x="17678" y="4832"/>
                </a:cubicBezTo>
                <a:cubicBezTo>
                  <a:pt x="17950" y="4505"/>
                  <a:pt x="18595" y="4987"/>
                  <a:pt x="18564" y="4339"/>
                </a:cubicBezTo>
                <a:cubicBezTo>
                  <a:pt x="18393" y="4217"/>
                  <a:pt x="18196" y="4175"/>
                  <a:pt x="17994" y="4181"/>
                </a:cubicBezTo>
                <a:cubicBezTo>
                  <a:pt x="17784" y="4186"/>
                  <a:pt x="17572" y="4242"/>
                  <a:pt x="17393" y="4319"/>
                </a:cubicBezTo>
                <a:close/>
                <a:moveTo>
                  <a:pt x="1824" y="4550"/>
                </a:moveTo>
                <a:cubicBezTo>
                  <a:pt x="1516" y="4761"/>
                  <a:pt x="1362" y="5455"/>
                  <a:pt x="1872" y="5398"/>
                </a:cubicBezTo>
                <a:cubicBezTo>
                  <a:pt x="1990" y="5624"/>
                  <a:pt x="2099" y="5376"/>
                  <a:pt x="2169" y="5260"/>
                </a:cubicBezTo>
                <a:cubicBezTo>
                  <a:pt x="2315" y="4930"/>
                  <a:pt x="2530" y="4612"/>
                  <a:pt x="2609" y="4262"/>
                </a:cubicBezTo>
                <a:cubicBezTo>
                  <a:pt x="2535" y="4181"/>
                  <a:pt x="2460" y="4150"/>
                  <a:pt x="2376" y="4155"/>
                </a:cubicBezTo>
                <a:cubicBezTo>
                  <a:pt x="2174" y="4155"/>
                  <a:pt x="1964" y="4375"/>
                  <a:pt x="1824" y="4550"/>
                </a:cubicBezTo>
                <a:close/>
                <a:moveTo>
                  <a:pt x="12254" y="4395"/>
                </a:moveTo>
                <a:cubicBezTo>
                  <a:pt x="12020" y="4767"/>
                  <a:pt x="11674" y="5100"/>
                  <a:pt x="11652" y="5593"/>
                </a:cubicBezTo>
                <a:cubicBezTo>
                  <a:pt x="11145" y="5824"/>
                  <a:pt x="11784" y="6436"/>
                  <a:pt x="12122" y="6148"/>
                </a:cubicBezTo>
                <a:cubicBezTo>
                  <a:pt x="12478" y="6050"/>
                  <a:pt x="12709" y="5782"/>
                  <a:pt x="12846" y="5460"/>
                </a:cubicBezTo>
                <a:cubicBezTo>
                  <a:pt x="13092" y="5254"/>
                  <a:pt x="13355" y="5542"/>
                  <a:pt x="13056" y="5757"/>
                </a:cubicBezTo>
                <a:cubicBezTo>
                  <a:pt x="12912" y="6013"/>
                  <a:pt x="12485" y="6672"/>
                  <a:pt x="13025" y="6585"/>
                </a:cubicBezTo>
                <a:cubicBezTo>
                  <a:pt x="13087" y="6563"/>
                  <a:pt x="13149" y="6543"/>
                  <a:pt x="13210" y="6523"/>
                </a:cubicBezTo>
                <a:cubicBezTo>
                  <a:pt x="13552" y="6441"/>
                  <a:pt x="13913" y="6261"/>
                  <a:pt x="14036" y="5855"/>
                </a:cubicBezTo>
                <a:cubicBezTo>
                  <a:pt x="14053" y="5469"/>
                  <a:pt x="13855" y="5001"/>
                  <a:pt x="13504" y="4936"/>
                </a:cubicBezTo>
                <a:cubicBezTo>
                  <a:pt x="13179" y="4807"/>
                  <a:pt x="12964" y="4370"/>
                  <a:pt x="12635" y="4257"/>
                </a:cubicBezTo>
                <a:cubicBezTo>
                  <a:pt x="12618" y="4082"/>
                  <a:pt x="12517" y="4011"/>
                  <a:pt x="12420" y="4011"/>
                </a:cubicBezTo>
                <a:cubicBezTo>
                  <a:pt x="12271" y="4017"/>
                  <a:pt x="12136" y="4175"/>
                  <a:pt x="12254" y="4395"/>
                </a:cubicBezTo>
                <a:close/>
                <a:moveTo>
                  <a:pt x="20087" y="4293"/>
                </a:moveTo>
                <a:cubicBezTo>
                  <a:pt x="20052" y="4623"/>
                  <a:pt x="20250" y="4889"/>
                  <a:pt x="20373" y="5058"/>
                </a:cubicBezTo>
                <a:cubicBezTo>
                  <a:pt x="20315" y="5116"/>
                  <a:pt x="20465" y="5444"/>
                  <a:pt x="20491" y="5238"/>
                </a:cubicBezTo>
                <a:cubicBezTo>
                  <a:pt x="20455" y="4827"/>
                  <a:pt x="20486" y="4135"/>
                  <a:pt x="20065" y="4017"/>
                </a:cubicBezTo>
                <a:cubicBezTo>
                  <a:pt x="20021" y="3986"/>
                  <a:pt x="19986" y="3975"/>
                  <a:pt x="19956" y="3975"/>
                </a:cubicBezTo>
                <a:cubicBezTo>
                  <a:pt x="19793" y="3975"/>
                  <a:pt x="19846" y="4344"/>
                  <a:pt x="20087" y="4293"/>
                </a:cubicBezTo>
                <a:close/>
                <a:moveTo>
                  <a:pt x="3715" y="4361"/>
                </a:moveTo>
                <a:cubicBezTo>
                  <a:pt x="3886" y="4474"/>
                  <a:pt x="4184" y="5404"/>
                  <a:pt x="3802" y="5069"/>
                </a:cubicBezTo>
                <a:cubicBezTo>
                  <a:pt x="3741" y="4699"/>
                  <a:pt x="3351" y="4313"/>
                  <a:pt x="3171" y="4781"/>
                </a:cubicBezTo>
                <a:cubicBezTo>
                  <a:pt x="2908" y="4976"/>
                  <a:pt x="2951" y="5593"/>
                  <a:pt x="3279" y="5567"/>
                </a:cubicBezTo>
                <a:cubicBezTo>
                  <a:pt x="3394" y="5669"/>
                  <a:pt x="3517" y="5644"/>
                  <a:pt x="3653" y="5629"/>
                </a:cubicBezTo>
                <a:cubicBezTo>
                  <a:pt x="3912" y="5362"/>
                  <a:pt x="4390" y="5151"/>
                  <a:pt x="4404" y="4705"/>
                </a:cubicBezTo>
                <a:cubicBezTo>
                  <a:pt x="4597" y="4268"/>
                  <a:pt x="4390" y="3589"/>
                  <a:pt x="3951" y="3524"/>
                </a:cubicBezTo>
                <a:cubicBezTo>
                  <a:pt x="3917" y="3513"/>
                  <a:pt x="3881" y="3507"/>
                  <a:pt x="3850" y="3507"/>
                </a:cubicBezTo>
                <a:cubicBezTo>
                  <a:pt x="3539" y="3524"/>
                  <a:pt x="3452" y="4144"/>
                  <a:pt x="3715" y="4361"/>
                </a:cubicBezTo>
                <a:close/>
                <a:moveTo>
                  <a:pt x="5743" y="3451"/>
                </a:moveTo>
                <a:cubicBezTo>
                  <a:pt x="5418" y="3642"/>
                  <a:pt x="5035" y="3913"/>
                  <a:pt x="5027" y="4392"/>
                </a:cubicBezTo>
                <a:cubicBezTo>
                  <a:pt x="4992" y="4657"/>
                  <a:pt x="5158" y="4530"/>
                  <a:pt x="5278" y="4519"/>
                </a:cubicBezTo>
                <a:cubicBezTo>
                  <a:pt x="5620" y="4437"/>
                  <a:pt x="6005" y="4770"/>
                  <a:pt x="6234" y="4304"/>
                </a:cubicBezTo>
                <a:cubicBezTo>
                  <a:pt x="6484" y="3949"/>
                  <a:pt x="6256" y="3374"/>
                  <a:pt x="5900" y="3400"/>
                </a:cubicBezTo>
                <a:cubicBezTo>
                  <a:pt x="5847" y="3400"/>
                  <a:pt x="5796" y="3420"/>
                  <a:pt x="5743" y="3451"/>
                </a:cubicBezTo>
                <a:close/>
                <a:moveTo>
                  <a:pt x="20043" y="3118"/>
                </a:moveTo>
                <a:cubicBezTo>
                  <a:pt x="19657" y="3205"/>
                  <a:pt x="19942" y="3826"/>
                  <a:pt x="20228" y="3676"/>
                </a:cubicBezTo>
                <a:cubicBezTo>
                  <a:pt x="20657" y="3786"/>
                  <a:pt x="20272" y="3045"/>
                  <a:pt x="20101" y="3061"/>
                </a:cubicBezTo>
                <a:cubicBezTo>
                  <a:pt x="20079" y="3061"/>
                  <a:pt x="20057" y="3081"/>
                  <a:pt x="20043" y="3118"/>
                </a:cubicBezTo>
                <a:close/>
                <a:moveTo>
                  <a:pt x="3821" y="2861"/>
                </a:moveTo>
                <a:cubicBezTo>
                  <a:pt x="3455" y="2901"/>
                  <a:pt x="3166" y="3183"/>
                  <a:pt x="2881" y="3431"/>
                </a:cubicBezTo>
                <a:cubicBezTo>
                  <a:pt x="2665" y="3544"/>
                  <a:pt x="2836" y="4192"/>
                  <a:pt x="3038" y="4164"/>
                </a:cubicBezTo>
                <a:lnTo>
                  <a:pt x="3069" y="4108"/>
                </a:lnTo>
                <a:cubicBezTo>
                  <a:pt x="3433" y="3949"/>
                  <a:pt x="3556" y="3498"/>
                  <a:pt x="3855" y="3225"/>
                </a:cubicBezTo>
                <a:cubicBezTo>
                  <a:pt x="4004" y="3092"/>
                  <a:pt x="4149" y="2839"/>
                  <a:pt x="3987" y="2830"/>
                </a:cubicBezTo>
                <a:cubicBezTo>
                  <a:pt x="3929" y="2825"/>
                  <a:pt x="3877" y="2836"/>
                  <a:pt x="3821" y="2861"/>
                </a:cubicBezTo>
                <a:close/>
                <a:moveTo>
                  <a:pt x="4303" y="3236"/>
                </a:moveTo>
                <a:cubicBezTo>
                  <a:pt x="4416" y="3482"/>
                  <a:pt x="4584" y="3955"/>
                  <a:pt x="4900" y="3806"/>
                </a:cubicBezTo>
                <a:cubicBezTo>
                  <a:pt x="5220" y="3724"/>
                  <a:pt x="5598" y="3050"/>
                  <a:pt x="5211" y="2748"/>
                </a:cubicBezTo>
                <a:cubicBezTo>
                  <a:pt x="5114" y="2681"/>
                  <a:pt x="4979" y="2650"/>
                  <a:pt x="4838" y="2655"/>
                </a:cubicBezTo>
                <a:cubicBezTo>
                  <a:pt x="4536" y="2665"/>
                  <a:pt x="4219" y="2856"/>
                  <a:pt x="4303" y="3236"/>
                </a:cubicBezTo>
                <a:close/>
                <a:moveTo>
                  <a:pt x="8999" y="2830"/>
                </a:moveTo>
                <a:cubicBezTo>
                  <a:pt x="8604" y="2737"/>
                  <a:pt x="8240" y="3101"/>
                  <a:pt x="8226" y="3564"/>
                </a:cubicBezTo>
                <a:cubicBezTo>
                  <a:pt x="8094" y="3789"/>
                  <a:pt x="8433" y="4417"/>
                  <a:pt x="8007" y="4119"/>
                </a:cubicBezTo>
                <a:cubicBezTo>
                  <a:pt x="7730" y="4000"/>
                  <a:pt x="7638" y="4530"/>
                  <a:pt x="7441" y="4443"/>
                </a:cubicBezTo>
                <a:cubicBezTo>
                  <a:pt x="7397" y="3986"/>
                  <a:pt x="8240" y="3775"/>
                  <a:pt x="7862" y="3194"/>
                </a:cubicBezTo>
                <a:cubicBezTo>
                  <a:pt x="7792" y="2870"/>
                  <a:pt x="8086" y="2876"/>
                  <a:pt x="8221" y="2988"/>
                </a:cubicBezTo>
                <a:cubicBezTo>
                  <a:pt x="8327" y="2865"/>
                  <a:pt x="8635" y="2650"/>
                  <a:pt x="8828" y="2634"/>
                </a:cubicBezTo>
                <a:cubicBezTo>
                  <a:pt x="8929" y="2630"/>
                  <a:pt x="8999" y="2681"/>
                  <a:pt x="8999" y="2830"/>
                </a:cubicBezTo>
                <a:close/>
                <a:moveTo>
                  <a:pt x="15387" y="2486"/>
                </a:moveTo>
                <a:cubicBezTo>
                  <a:pt x="15351" y="2748"/>
                  <a:pt x="14838" y="3067"/>
                  <a:pt x="15303" y="3152"/>
                </a:cubicBezTo>
                <a:cubicBezTo>
                  <a:pt x="15426" y="3169"/>
                  <a:pt x="15505" y="3036"/>
                  <a:pt x="15589" y="2948"/>
                </a:cubicBezTo>
                <a:cubicBezTo>
                  <a:pt x="15857" y="2757"/>
                  <a:pt x="15751" y="2424"/>
                  <a:pt x="15523" y="2439"/>
                </a:cubicBezTo>
                <a:cubicBezTo>
                  <a:pt x="15479" y="2444"/>
                  <a:pt x="15431" y="2461"/>
                  <a:pt x="15387" y="2486"/>
                </a:cubicBezTo>
                <a:close/>
                <a:moveTo>
                  <a:pt x="16900" y="1957"/>
                </a:moveTo>
                <a:cubicBezTo>
                  <a:pt x="16712" y="2362"/>
                  <a:pt x="16233" y="2461"/>
                  <a:pt x="16110" y="2912"/>
                </a:cubicBezTo>
                <a:cubicBezTo>
                  <a:pt x="15790" y="3414"/>
                  <a:pt x="16423" y="3724"/>
                  <a:pt x="16652" y="4062"/>
                </a:cubicBezTo>
                <a:cubicBezTo>
                  <a:pt x="17011" y="4170"/>
                  <a:pt x="17497" y="4113"/>
                  <a:pt x="17743" y="3744"/>
                </a:cubicBezTo>
                <a:cubicBezTo>
                  <a:pt x="17577" y="3442"/>
                  <a:pt x="17822" y="3307"/>
                  <a:pt x="18042" y="3332"/>
                </a:cubicBezTo>
                <a:cubicBezTo>
                  <a:pt x="18468" y="3225"/>
                  <a:pt x="18037" y="4077"/>
                  <a:pt x="18494" y="4164"/>
                </a:cubicBezTo>
                <a:cubicBezTo>
                  <a:pt x="18569" y="4283"/>
                  <a:pt x="18752" y="4392"/>
                  <a:pt x="18841" y="4232"/>
                </a:cubicBezTo>
                <a:cubicBezTo>
                  <a:pt x="19060" y="3929"/>
                  <a:pt x="19039" y="3456"/>
                  <a:pt x="18853" y="3118"/>
                </a:cubicBezTo>
                <a:cubicBezTo>
                  <a:pt x="18682" y="3025"/>
                  <a:pt x="18429" y="2783"/>
                  <a:pt x="18591" y="3183"/>
                </a:cubicBezTo>
                <a:cubicBezTo>
                  <a:pt x="18595" y="3631"/>
                  <a:pt x="18314" y="2901"/>
                  <a:pt x="18121" y="2923"/>
                </a:cubicBezTo>
                <a:cubicBezTo>
                  <a:pt x="17721" y="2768"/>
                  <a:pt x="17155" y="2839"/>
                  <a:pt x="17006" y="3363"/>
                </a:cubicBezTo>
                <a:cubicBezTo>
                  <a:pt x="16945" y="3564"/>
                  <a:pt x="16616" y="3893"/>
                  <a:pt x="16734" y="3451"/>
                </a:cubicBezTo>
                <a:cubicBezTo>
                  <a:pt x="16756" y="2988"/>
                  <a:pt x="16936" y="2619"/>
                  <a:pt x="17050" y="2177"/>
                </a:cubicBezTo>
                <a:cubicBezTo>
                  <a:pt x="17076" y="2028"/>
                  <a:pt x="17064" y="1771"/>
                  <a:pt x="17006" y="1771"/>
                </a:cubicBezTo>
                <a:cubicBezTo>
                  <a:pt x="16984" y="1771"/>
                  <a:pt x="16950" y="1824"/>
                  <a:pt x="16900" y="1957"/>
                </a:cubicBezTo>
                <a:close/>
                <a:moveTo>
                  <a:pt x="8424" y="1767"/>
                </a:moveTo>
                <a:cubicBezTo>
                  <a:pt x="7993" y="1827"/>
                  <a:pt x="7713" y="2188"/>
                  <a:pt x="7722" y="2665"/>
                </a:cubicBezTo>
                <a:cubicBezTo>
                  <a:pt x="7278" y="2748"/>
                  <a:pt x="7547" y="3476"/>
                  <a:pt x="7256" y="3580"/>
                </a:cubicBezTo>
                <a:cubicBezTo>
                  <a:pt x="7080" y="3256"/>
                  <a:pt x="7458" y="2726"/>
                  <a:pt x="7203" y="2337"/>
                </a:cubicBezTo>
                <a:cubicBezTo>
                  <a:pt x="7169" y="1940"/>
                  <a:pt x="6540" y="1807"/>
                  <a:pt x="6735" y="2346"/>
                </a:cubicBezTo>
                <a:cubicBezTo>
                  <a:pt x="6861" y="2506"/>
                  <a:pt x="7142" y="2783"/>
                  <a:pt x="6760" y="2825"/>
                </a:cubicBezTo>
                <a:cubicBezTo>
                  <a:pt x="6422" y="2887"/>
                  <a:pt x="6488" y="3755"/>
                  <a:pt x="6730" y="3682"/>
                </a:cubicBezTo>
                <a:cubicBezTo>
                  <a:pt x="6861" y="3358"/>
                  <a:pt x="7147" y="3600"/>
                  <a:pt x="6909" y="3837"/>
                </a:cubicBezTo>
                <a:cubicBezTo>
                  <a:pt x="6533" y="3919"/>
                  <a:pt x="6572" y="4499"/>
                  <a:pt x="6572" y="4854"/>
                </a:cubicBezTo>
                <a:cubicBezTo>
                  <a:pt x="6470" y="5449"/>
                  <a:pt x="6988" y="5263"/>
                  <a:pt x="7239" y="5063"/>
                </a:cubicBezTo>
                <a:cubicBezTo>
                  <a:pt x="7467" y="4761"/>
                  <a:pt x="7525" y="5100"/>
                  <a:pt x="7467" y="5311"/>
                </a:cubicBezTo>
                <a:cubicBezTo>
                  <a:pt x="7494" y="5644"/>
                  <a:pt x="7937" y="5573"/>
                  <a:pt x="8130" y="5516"/>
                </a:cubicBezTo>
                <a:cubicBezTo>
                  <a:pt x="8462" y="5464"/>
                  <a:pt x="8718" y="5172"/>
                  <a:pt x="8836" y="4818"/>
                </a:cubicBezTo>
                <a:cubicBezTo>
                  <a:pt x="9074" y="4648"/>
                  <a:pt x="9473" y="4104"/>
                  <a:pt x="9033" y="3882"/>
                </a:cubicBezTo>
                <a:cubicBezTo>
                  <a:pt x="8862" y="3846"/>
                  <a:pt x="8635" y="3620"/>
                  <a:pt x="8941" y="3529"/>
                </a:cubicBezTo>
                <a:cubicBezTo>
                  <a:pt x="9293" y="3307"/>
                  <a:pt x="9842" y="3493"/>
                  <a:pt x="9991" y="2927"/>
                </a:cubicBezTo>
                <a:cubicBezTo>
                  <a:pt x="10389" y="2490"/>
                  <a:pt x="9982" y="1951"/>
                  <a:pt x="9548" y="1957"/>
                </a:cubicBezTo>
                <a:cubicBezTo>
                  <a:pt x="9214" y="1967"/>
                  <a:pt x="8951" y="1731"/>
                  <a:pt x="8648" y="1725"/>
                </a:cubicBezTo>
                <a:cubicBezTo>
                  <a:pt x="8573" y="1725"/>
                  <a:pt x="8498" y="1736"/>
                  <a:pt x="8424" y="1767"/>
                </a:cubicBezTo>
                <a:close/>
                <a:moveTo>
                  <a:pt x="18244" y="1474"/>
                </a:moveTo>
                <a:cubicBezTo>
                  <a:pt x="17888" y="1463"/>
                  <a:pt x="17959" y="2321"/>
                  <a:pt x="18253" y="2532"/>
                </a:cubicBezTo>
                <a:cubicBezTo>
                  <a:pt x="18362" y="2721"/>
                  <a:pt x="18455" y="2777"/>
                  <a:pt x="18560" y="2743"/>
                </a:cubicBezTo>
                <a:cubicBezTo>
                  <a:pt x="18762" y="2630"/>
                  <a:pt x="19003" y="3025"/>
                  <a:pt x="19214" y="3194"/>
                </a:cubicBezTo>
                <a:cubicBezTo>
                  <a:pt x="19376" y="3214"/>
                  <a:pt x="19504" y="3904"/>
                  <a:pt x="19639" y="3544"/>
                </a:cubicBezTo>
                <a:cubicBezTo>
                  <a:pt x="19833" y="3358"/>
                  <a:pt x="19342" y="2763"/>
                  <a:pt x="19718" y="2943"/>
                </a:cubicBezTo>
                <a:cubicBezTo>
                  <a:pt x="19961" y="3112"/>
                  <a:pt x="19908" y="2695"/>
                  <a:pt x="19723" y="2670"/>
                </a:cubicBezTo>
                <a:cubicBezTo>
                  <a:pt x="19525" y="2490"/>
                  <a:pt x="19284" y="2692"/>
                  <a:pt x="19091" y="2619"/>
                </a:cubicBezTo>
                <a:cubicBezTo>
                  <a:pt x="19051" y="3005"/>
                  <a:pt x="18872" y="2608"/>
                  <a:pt x="18692" y="2639"/>
                </a:cubicBezTo>
                <a:cubicBezTo>
                  <a:pt x="18692" y="2244"/>
                  <a:pt x="18687" y="1824"/>
                  <a:pt x="18429" y="1536"/>
                </a:cubicBezTo>
                <a:cubicBezTo>
                  <a:pt x="18367" y="1505"/>
                  <a:pt x="18309" y="1480"/>
                  <a:pt x="18244" y="1474"/>
                </a:cubicBezTo>
                <a:close/>
                <a:moveTo>
                  <a:pt x="11722" y="1705"/>
                </a:moveTo>
                <a:cubicBezTo>
                  <a:pt x="11657" y="2157"/>
                  <a:pt x="11157" y="2393"/>
                  <a:pt x="11257" y="2892"/>
                </a:cubicBezTo>
                <a:cubicBezTo>
                  <a:pt x="11305" y="3358"/>
                  <a:pt x="11288" y="3908"/>
                  <a:pt x="10960" y="4232"/>
                </a:cubicBezTo>
                <a:cubicBezTo>
                  <a:pt x="10811" y="4426"/>
                  <a:pt x="11039" y="4730"/>
                  <a:pt x="10710" y="4674"/>
                </a:cubicBezTo>
                <a:cubicBezTo>
                  <a:pt x="10276" y="4741"/>
                  <a:pt x="10548" y="4130"/>
                  <a:pt x="10784" y="4031"/>
                </a:cubicBezTo>
                <a:cubicBezTo>
                  <a:pt x="11131" y="3846"/>
                  <a:pt x="11171" y="3271"/>
                  <a:pt x="11101" y="2881"/>
                </a:cubicBezTo>
                <a:cubicBezTo>
                  <a:pt x="10878" y="2836"/>
                  <a:pt x="11035" y="2470"/>
                  <a:pt x="10736" y="2588"/>
                </a:cubicBezTo>
                <a:cubicBezTo>
                  <a:pt x="10548" y="2619"/>
                  <a:pt x="10425" y="2086"/>
                  <a:pt x="10363" y="2568"/>
                </a:cubicBezTo>
                <a:cubicBezTo>
                  <a:pt x="10213" y="2968"/>
                  <a:pt x="10066" y="3358"/>
                  <a:pt x="9784" y="3667"/>
                </a:cubicBezTo>
                <a:cubicBezTo>
                  <a:pt x="9551" y="4031"/>
                  <a:pt x="9464" y="4483"/>
                  <a:pt x="9385" y="4914"/>
                </a:cubicBezTo>
                <a:cubicBezTo>
                  <a:pt x="9486" y="5260"/>
                  <a:pt x="9902" y="5638"/>
                  <a:pt x="10126" y="5167"/>
                </a:cubicBezTo>
                <a:cubicBezTo>
                  <a:pt x="10570" y="4976"/>
                  <a:pt x="9845" y="5706"/>
                  <a:pt x="10285" y="5675"/>
                </a:cubicBezTo>
                <a:cubicBezTo>
                  <a:pt x="10430" y="5773"/>
                  <a:pt x="10622" y="5722"/>
                  <a:pt x="10750" y="5604"/>
                </a:cubicBezTo>
                <a:cubicBezTo>
                  <a:pt x="11044" y="5491"/>
                  <a:pt x="11305" y="5305"/>
                  <a:pt x="11570" y="5136"/>
                </a:cubicBezTo>
                <a:cubicBezTo>
                  <a:pt x="11842" y="4767"/>
                  <a:pt x="11727" y="4288"/>
                  <a:pt x="12020" y="3919"/>
                </a:cubicBezTo>
                <a:cubicBezTo>
                  <a:pt x="12139" y="3538"/>
                  <a:pt x="12596" y="3349"/>
                  <a:pt x="12613" y="2943"/>
                </a:cubicBezTo>
                <a:cubicBezTo>
                  <a:pt x="12381" y="2717"/>
                  <a:pt x="12148" y="2543"/>
                  <a:pt x="11832" y="2526"/>
                </a:cubicBezTo>
                <a:cubicBezTo>
                  <a:pt x="11714" y="1951"/>
                  <a:pt x="12705" y="2162"/>
                  <a:pt x="12324" y="1536"/>
                </a:cubicBezTo>
                <a:cubicBezTo>
                  <a:pt x="12240" y="1350"/>
                  <a:pt x="12100" y="1258"/>
                  <a:pt x="11972" y="1274"/>
                </a:cubicBezTo>
                <a:cubicBezTo>
                  <a:pt x="11828" y="1294"/>
                  <a:pt x="11705" y="1438"/>
                  <a:pt x="11722" y="1705"/>
                </a:cubicBezTo>
                <a:close/>
                <a:moveTo>
                  <a:pt x="14778" y="2286"/>
                </a:moveTo>
                <a:cubicBezTo>
                  <a:pt x="14834" y="2439"/>
                  <a:pt x="15026" y="2583"/>
                  <a:pt x="15149" y="2433"/>
                </a:cubicBezTo>
                <a:cubicBezTo>
                  <a:pt x="15299" y="2080"/>
                  <a:pt x="15286" y="1452"/>
                  <a:pt x="14944" y="1283"/>
                </a:cubicBezTo>
                <a:cubicBezTo>
                  <a:pt x="14922" y="1278"/>
                  <a:pt x="14900" y="1278"/>
                  <a:pt x="14877" y="1278"/>
                </a:cubicBezTo>
                <a:cubicBezTo>
                  <a:pt x="14575" y="1289"/>
                  <a:pt x="14610" y="2044"/>
                  <a:pt x="14778" y="2286"/>
                </a:cubicBezTo>
                <a:close/>
                <a:moveTo>
                  <a:pt x="15843" y="1937"/>
                </a:moveTo>
                <a:cubicBezTo>
                  <a:pt x="16155" y="1827"/>
                  <a:pt x="16295" y="1474"/>
                  <a:pt x="15975" y="1269"/>
                </a:cubicBezTo>
                <a:cubicBezTo>
                  <a:pt x="15944" y="1263"/>
                  <a:pt x="15913" y="1249"/>
                  <a:pt x="15883" y="1252"/>
                </a:cubicBezTo>
                <a:cubicBezTo>
                  <a:pt x="15589" y="1278"/>
                  <a:pt x="15448" y="1940"/>
                  <a:pt x="15843" y="1937"/>
                </a:cubicBezTo>
                <a:close/>
                <a:moveTo>
                  <a:pt x="4960" y="1709"/>
                </a:moveTo>
                <a:cubicBezTo>
                  <a:pt x="4681" y="1844"/>
                  <a:pt x="4290" y="2013"/>
                  <a:pt x="4272" y="2444"/>
                </a:cubicBezTo>
                <a:cubicBezTo>
                  <a:pt x="4267" y="2486"/>
                  <a:pt x="4281" y="2726"/>
                  <a:pt x="4351" y="2614"/>
                </a:cubicBezTo>
                <a:cubicBezTo>
                  <a:pt x="4676" y="2377"/>
                  <a:pt x="5093" y="2413"/>
                  <a:pt x="5413" y="2193"/>
                </a:cubicBezTo>
                <a:cubicBezTo>
                  <a:pt x="5694" y="2080"/>
                  <a:pt x="6107" y="1551"/>
                  <a:pt x="5921" y="1243"/>
                </a:cubicBezTo>
                <a:cubicBezTo>
                  <a:pt x="5852" y="1196"/>
                  <a:pt x="5786" y="1176"/>
                  <a:pt x="5721" y="1170"/>
                </a:cubicBezTo>
                <a:cubicBezTo>
                  <a:pt x="5439" y="1165"/>
                  <a:pt x="5189" y="1525"/>
                  <a:pt x="4960" y="1709"/>
                </a:cubicBezTo>
                <a:close/>
                <a:moveTo>
                  <a:pt x="17116" y="1694"/>
                </a:moveTo>
                <a:cubicBezTo>
                  <a:pt x="17270" y="1776"/>
                  <a:pt x="17375" y="1962"/>
                  <a:pt x="17577" y="1818"/>
                </a:cubicBezTo>
                <a:cubicBezTo>
                  <a:pt x="17651" y="1509"/>
                  <a:pt x="17454" y="996"/>
                  <a:pt x="17134" y="996"/>
                </a:cubicBezTo>
                <a:cubicBezTo>
                  <a:pt x="17107" y="990"/>
                  <a:pt x="17085" y="981"/>
                  <a:pt x="17059" y="986"/>
                </a:cubicBezTo>
                <a:cubicBezTo>
                  <a:pt x="16861" y="1012"/>
                  <a:pt x="17073" y="1571"/>
                  <a:pt x="17116" y="1694"/>
                </a:cubicBezTo>
                <a:close/>
                <a:moveTo>
                  <a:pt x="8094" y="914"/>
                </a:moveTo>
                <a:cubicBezTo>
                  <a:pt x="8371" y="1170"/>
                  <a:pt x="8067" y="1345"/>
                  <a:pt x="7901" y="1068"/>
                </a:cubicBezTo>
                <a:cubicBezTo>
                  <a:pt x="7629" y="852"/>
                  <a:pt x="7274" y="857"/>
                  <a:pt x="6984" y="1052"/>
                </a:cubicBezTo>
                <a:cubicBezTo>
                  <a:pt x="6663" y="1258"/>
                  <a:pt x="6299" y="1396"/>
                  <a:pt x="6128" y="1818"/>
                </a:cubicBezTo>
                <a:cubicBezTo>
                  <a:pt x="5883" y="2131"/>
                  <a:pt x="5290" y="2726"/>
                  <a:pt x="5782" y="3087"/>
                </a:cubicBezTo>
                <a:cubicBezTo>
                  <a:pt x="5813" y="3107"/>
                  <a:pt x="5866" y="3101"/>
                  <a:pt x="5887" y="3061"/>
                </a:cubicBezTo>
                <a:cubicBezTo>
                  <a:pt x="6145" y="2999"/>
                  <a:pt x="6593" y="2650"/>
                  <a:pt x="6383" y="2337"/>
                </a:cubicBezTo>
                <a:cubicBezTo>
                  <a:pt x="6116" y="2552"/>
                  <a:pt x="5892" y="2208"/>
                  <a:pt x="6194" y="2024"/>
                </a:cubicBezTo>
                <a:cubicBezTo>
                  <a:pt x="6458" y="1658"/>
                  <a:pt x="6957" y="1824"/>
                  <a:pt x="7190" y="1551"/>
                </a:cubicBezTo>
                <a:cubicBezTo>
                  <a:pt x="7379" y="1915"/>
                  <a:pt x="7831" y="1418"/>
                  <a:pt x="8173" y="1514"/>
                </a:cubicBezTo>
                <a:cubicBezTo>
                  <a:pt x="8669" y="1551"/>
                  <a:pt x="8310" y="857"/>
                  <a:pt x="8147" y="863"/>
                </a:cubicBezTo>
                <a:cubicBezTo>
                  <a:pt x="8120" y="863"/>
                  <a:pt x="8103" y="877"/>
                  <a:pt x="8094" y="914"/>
                </a:cubicBezTo>
                <a:close/>
                <a:moveTo>
                  <a:pt x="9327" y="539"/>
                </a:moveTo>
                <a:cubicBezTo>
                  <a:pt x="9262" y="539"/>
                  <a:pt x="9187" y="555"/>
                  <a:pt x="9117" y="590"/>
                </a:cubicBezTo>
                <a:cubicBezTo>
                  <a:pt x="8806" y="770"/>
                  <a:pt x="8433" y="1345"/>
                  <a:pt x="8924" y="1545"/>
                </a:cubicBezTo>
                <a:cubicBezTo>
                  <a:pt x="9288" y="1689"/>
                  <a:pt x="9599" y="1813"/>
                  <a:pt x="9994" y="1906"/>
                </a:cubicBezTo>
                <a:cubicBezTo>
                  <a:pt x="10293" y="2095"/>
                  <a:pt x="10649" y="2033"/>
                  <a:pt x="10979" y="2086"/>
                </a:cubicBezTo>
                <a:lnTo>
                  <a:pt x="11027" y="2069"/>
                </a:lnTo>
                <a:cubicBezTo>
                  <a:pt x="11512" y="1884"/>
                  <a:pt x="11171" y="1134"/>
                  <a:pt x="10758" y="1108"/>
                </a:cubicBezTo>
                <a:cubicBezTo>
                  <a:pt x="10389" y="1114"/>
                  <a:pt x="9934" y="601"/>
                  <a:pt x="9640" y="1063"/>
                </a:cubicBezTo>
                <a:cubicBezTo>
                  <a:pt x="9833" y="1443"/>
                  <a:pt x="9324" y="1305"/>
                  <a:pt x="9490" y="970"/>
                </a:cubicBezTo>
                <a:cubicBezTo>
                  <a:pt x="9674" y="708"/>
                  <a:pt x="9529" y="544"/>
                  <a:pt x="9327" y="539"/>
                </a:cubicBezTo>
                <a:close/>
                <a:moveTo>
                  <a:pt x="14747" y="770"/>
                </a:moveTo>
                <a:cubicBezTo>
                  <a:pt x="14812" y="806"/>
                  <a:pt x="14896" y="815"/>
                  <a:pt x="14956" y="764"/>
                </a:cubicBezTo>
                <a:cubicBezTo>
                  <a:pt x="14930" y="612"/>
                  <a:pt x="14877" y="493"/>
                  <a:pt x="14733" y="488"/>
                </a:cubicBezTo>
                <a:cubicBezTo>
                  <a:pt x="14631" y="493"/>
                  <a:pt x="14571" y="606"/>
                  <a:pt x="14747" y="770"/>
                </a:cubicBezTo>
                <a:close/>
                <a:moveTo>
                  <a:pt x="10271" y="431"/>
                </a:moveTo>
                <a:cubicBezTo>
                  <a:pt x="10350" y="815"/>
                  <a:pt x="10798" y="919"/>
                  <a:pt x="11101" y="857"/>
                </a:cubicBezTo>
                <a:cubicBezTo>
                  <a:pt x="11450" y="795"/>
                  <a:pt x="11779" y="806"/>
                  <a:pt x="12131" y="899"/>
                </a:cubicBezTo>
                <a:cubicBezTo>
                  <a:pt x="12437" y="1074"/>
                  <a:pt x="12740" y="1392"/>
                  <a:pt x="12899" y="1751"/>
                </a:cubicBezTo>
                <a:cubicBezTo>
                  <a:pt x="12996" y="2219"/>
                  <a:pt x="13188" y="2588"/>
                  <a:pt x="13540" y="2861"/>
                </a:cubicBezTo>
                <a:cubicBezTo>
                  <a:pt x="13723" y="3163"/>
                  <a:pt x="13210" y="3174"/>
                  <a:pt x="13513" y="3482"/>
                </a:cubicBezTo>
                <a:cubicBezTo>
                  <a:pt x="13733" y="3826"/>
                  <a:pt x="13952" y="4293"/>
                  <a:pt x="14241" y="4443"/>
                </a:cubicBezTo>
                <a:cubicBezTo>
                  <a:pt x="14118" y="4914"/>
                  <a:pt x="14935" y="5131"/>
                  <a:pt x="14509" y="5486"/>
                </a:cubicBezTo>
                <a:cubicBezTo>
                  <a:pt x="14434" y="5691"/>
                  <a:pt x="14631" y="6501"/>
                  <a:pt x="14785" y="6081"/>
                </a:cubicBezTo>
                <a:cubicBezTo>
                  <a:pt x="14949" y="5855"/>
                  <a:pt x="14540" y="5089"/>
                  <a:pt x="14970" y="5280"/>
                </a:cubicBezTo>
                <a:cubicBezTo>
                  <a:pt x="14886" y="5700"/>
                  <a:pt x="15009" y="6219"/>
                  <a:pt x="15462" y="6255"/>
                </a:cubicBezTo>
                <a:cubicBezTo>
                  <a:pt x="15571" y="6323"/>
                  <a:pt x="15667" y="6328"/>
                  <a:pt x="15760" y="6224"/>
                </a:cubicBezTo>
                <a:cubicBezTo>
                  <a:pt x="15958" y="5937"/>
                  <a:pt x="16225" y="5706"/>
                  <a:pt x="16194" y="5316"/>
                </a:cubicBezTo>
                <a:cubicBezTo>
                  <a:pt x="16182" y="4976"/>
                  <a:pt x="15879" y="4885"/>
                  <a:pt x="15760" y="5151"/>
                </a:cubicBezTo>
                <a:cubicBezTo>
                  <a:pt x="15628" y="4910"/>
                  <a:pt x="15005" y="4838"/>
                  <a:pt x="15479" y="4556"/>
                </a:cubicBezTo>
                <a:cubicBezTo>
                  <a:pt x="15980" y="4637"/>
                  <a:pt x="15698" y="3707"/>
                  <a:pt x="15334" y="3944"/>
                </a:cubicBezTo>
                <a:cubicBezTo>
                  <a:pt x="15031" y="3924"/>
                  <a:pt x="15093" y="4714"/>
                  <a:pt x="14817" y="4381"/>
                </a:cubicBezTo>
                <a:cubicBezTo>
                  <a:pt x="14874" y="4057"/>
                  <a:pt x="15019" y="3431"/>
                  <a:pt x="14715" y="3287"/>
                </a:cubicBezTo>
                <a:cubicBezTo>
                  <a:pt x="14352" y="3400"/>
                  <a:pt x="14631" y="4319"/>
                  <a:pt x="14260" y="4119"/>
                </a:cubicBezTo>
                <a:cubicBezTo>
                  <a:pt x="14171" y="3755"/>
                  <a:pt x="14154" y="3281"/>
                  <a:pt x="13745" y="3251"/>
                </a:cubicBezTo>
                <a:cubicBezTo>
                  <a:pt x="13434" y="2836"/>
                  <a:pt x="14338" y="3174"/>
                  <a:pt x="14347" y="2917"/>
                </a:cubicBezTo>
                <a:cubicBezTo>
                  <a:pt x="14162" y="2721"/>
                  <a:pt x="13552" y="2464"/>
                  <a:pt x="13974" y="2089"/>
                </a:cubicBezTo>
                <a:cubicBezTo>
                  <a:pt x="14171" y="1920"/>
                  <a:pt x="14079" y="1593"/>
                  <a:pt x="14268" y="1432"/>
                </a:cubicBezTo>
                <a:cubicBezTo>
                  <a:pt x="14062" y="1114"/>
                  <a:pt x="14097" y="672"/>
                  <a:pt x="13930" y="364"/>
                </a:cubicBezTo>
                <a:cubicBezTo>
                  <a:pt x="13798" y="122"/>
                  <a:pt x="13131" y="440"/>
                  <a:pt x="13338" y="703"/>
                </a:cubicBezTo>
                <a:cubicBezTo>
                  <a:pt x="13593" y="606"/>
                  <a:pt x="13855" y="759"/>
                  <a:pt x="13658" y="1083"/>
                </a:cubicBezTo>
                <a:cubicBezTo>
                  <a:pt x="13583" y="1258"/>
                  <a:pt x="13692" y="1940"/>
                  <a:pt x="13408" y="1663"/>
                </a:cubicBezTo>
                <a:cubicBezTo>
                  <a:pt x="13446" y="1320"/>
                  <a:pt x="13258" y="1156"/>
                  <a:pt x="13003" y="1103"/>
                </a:cubicBezTo>
                <a:cubicBezTo>
                  <a:pt x="12880" y="899"/>
                  <a:pt x="13412" y="728"/>
                  <a:pt x="13013" y="637"/>
                </a:cubicBezTo>
                <a:cubicBezTo>
                  <a:pt x="12442" y="519"/>
                  <a:pt x="11854" y="626"/>
                  <a:pt x="11283" y="550"/>
                </a:cubicBezTo>
                <a:cubicBezTo>
                  <a:pt x="11075" y="621"/>
                  <a:pt x="10926" y="724"/>
                  <a:pt x="10899" y="395"/>
                </a:cubicBezTo>
                <a:cubicBezTo>
                  <a:pt x="10856" y="251"/>
                  <a:pt x="10654" y="158"/>
                  <a:pt x="10483" y="149"/>
                </a:cubicBezTo>
                <a:cubicBezTo>
                  <a:pt x="10319" y="144"/>
                  <a:pt x="10179" y="226"/>
                  <a:pt x="10271" y="431"/>
                </a:cubicBezTo>
                <a:close/>
                <a:moveTo>
                  <a:pt x="11972" y="138"/>
                </a:moveTo>
                <a:cubicBezTo>
                  <a:pt x="11577" y="189"/>
                  <a:pt x="11867" y="431"/>
                  <a:pt x="12117" y="353"/>
                </a:cubicBezTo>
                <a:cubicBezTo>
                  <a:pt x="12473" y="293"/>
                  <a:pt x="12868" y="457"/>
                  <a:pt x="13184" y="411"/>
                </a:cubicBezTo>
                <a:cubicBezTo>
                  <a:pt x="13377" y="302"/>
                  <a:pt x="13460" y="122"/>
                  <a:pt x="13167" y="153"/>
                </a:cubicBezTo>
                <a:cubicBezTo>
                  <a:pt x="13008" y="102"/>
                  <a:pt x="12859" y="87"/>
                  <a:pt x="12709" y="87"/>
                </a:cubicBezTo>
                <a:cubicBezTo>
                  <a:pt x="12468" y="82"/>
                  <a:pt x="12232" y="122"/>
                  <a:pt x="11972" y="138"/>
                </a:cubicBezTo>
                <a:close/>
                <a:moveTo>
                  <a:pt x="8354" y="206"/>
                </a:moveTo>
                <a:cubicBezTo>
                  <a:pt x="8055" y="277"/>
                  <a:pt x="8139" y="612"/>
                  <a:pt x="8433" y="508"/>
                </a:cubicBezTo>
                <a:cubicBezTo>
                  <a:pt x="8556" y="502"/>
                  <a:pt x="8683" y="519"/>
                  <a:pt x="8801" y="471"/>
                </a:cubicBezTo>
                <a:cubicBezTo>
                  <a:pt x="9007" y="324"/>
                  <a:pt x="9618" y="333"/>
                  <a:pt x="9560" y="40"/>
                </a:cubicBezTo>
                <a:cubicBezTo>
                  <a:pt x="9411" y="20"/>
                  <a:pt x="9252" y="0"/>
                  <a:pt x="9095" y="0"/>
                </a:cubicBezTo>
                <a:cubicBezTo>
                  <a:pt x="8833" y="0"/>
                  <a:pt x="8578" y="51"/>
                  <a:pt x="8354" y="20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13820" y="2784802"/>
            <a:ext cx="2445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ADB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Derivatives Training provided by </a:t>
            </a:r>
            <a:r>
              <a:rPr lang="en-US" sz="1400" i="1" dirty="0">
                <a:solidFill>
                  <a:srgbClr val="C2C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NGX</a:t>
            </a:r>
            <a:endParaRPr lang="en-GB" sz="1400" i="1" dirty="0">
              <a:solidFill>
                <a:srgbClr val="C2C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19939" y="2438446"/>
            <a:ext cx="3009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ADB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In Derivatives</a:t>
            </a:r>
            <a:r>
              <a:rPr lang="en-US" sz="1400" b="1" i="1" dirty="0">
                <a:solidFill>
                  <a:srgbClr val="006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i="1" dirty="0">
                <a:solidFill>
                  <a:srgbClr val="ADB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GB" sz="1400" i="1" dirty="0">
              <a:solidFill>
                <a:srgbClr val="ADB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58695" y="4212781"/>
            <a:ext cx="2087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ADB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In Derivatives</a:t>
            </a:r>
            <a:r>
              <a:rPr lang="en-US" sz="1400" b="1" i="1" dirty="0">
                <a:solidFill>
                  <a:srgbClr val="006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sz="1400" b="1" i="1" dirty="0">
              <a:solidFill>
                <a:srgbClr val="006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04529" y="4581407"/>
            <a:ext cx="2445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ADB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Derivatives Training provided by </a:t>
            </a:r>
            <a:r>
              <a:rPr lang="en-US" sz="1400" i="1" dirty="0">
                <a:solidFill>
                  <a:srgbClr val="C2C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NGX</a:t>
            </a:r>
            <a:endParaRPr lang="en-GB" sz="1400" i="1" dirty="0">
              <a:solidFill>
                <a:srgbClr val="C2C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6393" y="5559035"/>
            <a:ext cx="110594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ct val="150000"/>
            </a:pPr>
            <a:r>
              <a:rPr lang="en-US" sz="1400" b="1" dirty="0">
                <a:solidFill>
                  <a:srgbClr val="0066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CISI Level 3 Derivatives Operations Certificate, CIS Derivatives Professional Certificate</a:t>
            </a: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CISI Diploma in Investment Operations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(Risk Managers only)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NYIF Derivatives Professional Certificate, CIS Charter,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CFA Charter, and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 Operations Certificate. 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certifications will be considered on a case by case basis.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7944" y="2683443"/>
            <a:ext cx="4087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1200"/>
              </a:spcAft>
            </a:pP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A trading member must have a dedicated Derivatives Dealer, dedicated to the Derivatives market only and not engage in trading other products (e.g., Equities, ETPs and Fixed Income), however, the Exchange has granted applicants a 2-year waiver post launch for this requirement.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43269" y="4470005"/>
            <a:ext cx="3583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Note: The Exchange has granted a one-year waiver for the derivatives certification requirement. Hence, the Risk Managers of applicants have a grace period of one-year post launch to obtain the required derivatives certification.”</a:t>
            </a:r>
            <a:endParaRPr lang="en-US" sz="1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5_Office Theme">
  <a:themeElements>
    <a:clrScheme name="TalentBrand">
      <a:dk1>
        <a:srgbClr val="000000"/>
      </a:dk1>
      <a:lt1>
        <a:srgbClr val="FFFFFF"/>
      </a:lt1>
      <a:dk2>
        <a:srgbClr val="919191"/>
      </a:dk2>
      <a:lt2>
        <a:srgbClr val="E7E6E6"/>
      </a:lt2>
      <a:accent1>
        <a:srgbClr val="00663F"/>
      </a:accent1>
      <a:accent2>
        <a:srgbClr val="000000"/>
      </a:accent2>
      <a:accent3>
        <a:srgbClr val="76B82A"/>
      </a:accent3>
      <a:accent4>
        <a:srgbClr val="FFD500"/>
      </a:accent4>
      <a:accent5>
        <a:srgbClr val="00ABA0"/>
      </a:accent5>
      <a:accent6>
        <a:srgbClr val="004473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TalentBrand">
      <a:dk1>
        <a:srgbClr val="000000"/>
      </a:dk1>
      <a:lt1>
        <a:srgbClr val="FFFFFF"/>
      </a:lt1>
      <a:dk2>
        <a:srgbClr val="919191"/>
      </a:dk2>
      <a:lt2>
        <a:srgbClr val="E7E6E6"/>
      </a:lt2>
      <a:accent1>
        <a:srgbClr val="00663F"/>
      </a:accent1>
      <a:accent2>
        <a:srgbClr val="000000"/>
      </a:accent2>
      <a:accent3>
        <a:srgbClr val="76B82A"/>
      </a:accent3>
      <a:accent4>
        <a:srgbClr val="FFD500"/>
      </a:accent4>
      <a:accent5>
        <a:srgbClr val="00ABA0"/>
      </a:accent5>
      <a:accent6>
        <a:srgbClr val="004473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TalentBrand">
      <a:dk1>
        <a:srgbClr val="000000"/>
      </a:dk1>
      <a:lt1>
        <a:srgbClr val="FFFFFF"/>
      </a:lt1>
      <a:dk2>
        <a:srgbClr val="919191"/>
      </a:dk2>
      <a:lt2>
        <a:srgbClr val="E7E6E6"/>
      </a:lt2>
      <a:accent1>
        <a:srgbClr val="00663F"/>
      </a:accent1>
      <a:accent2>
        <a:srgbClr val="000000"/>
      </a:accent2>
      <a:accent3>
        <a:srgbClr val="76B82A"/>
      </a:accent3>
      <a:accent4>
        <a:srgbClr val="FFD500"/>
      </a:accent4>
      <a:accent5>
        <a:srgbClr val="00ABA0"/>
      </a:accent5>
      <a:accent6>
        <a:srgbClr val="004473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6529</TotalTime>
  <Words>1227</Words>
  <Application>Microsoft Office PowerPoint</Application>
  <PresentationFormat>Widescreen</PresentationFormat>
  <Paragraphs>148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STIXGeneral-Regular</vt:lpstr>
      <vt:lpstr>Wingdings</vt:lpstr>
      <vt:lpstr>5_Office Theme</vt:lpstr>
      <vt:lpstr>12_Office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Bolatito ALLI [NGX Exchange]</dc:creator>
  <cp:lastModifiedBy>Oluwabukola OYEDIRAN [NGX]</cp:lastModifiedBy>
  <cp:revision>256</cp:revision>
  <dcterms:created xsi:type="dcterms:W3CDTF">2021-07-04T09:56:09Z</dcterms:created>
  <dcterms:modified xsi:type="dcterms:W3CDTF">2022-04-22T19:44:04Z</dcterms:modified>
</cp:coreProperties>
</file>